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Righteous" panose="020B0600000101010101" charset="0"/>
      <p:regular r:id="rId49"/>
    </p:embeddedFont>
    <p:embeddedFont>
      <p:font typeface="Open Sans" panose="020B0600000101010101" charset="0"/>
      <p:regular r:id="rId50"/>
      <p:bold r:id="rId51"/>
      <p:italic r:id="rId52"/>
      <p:boldItalic r:id="rId53"/>
    </p:embeddedFont>
    <p:embeddedFont>
      <p:font typeface="Malgun Gothic" panose="020B0503020000020004" pitchFamily="50" charset="-127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25234-4D7C-40D5-AD69-9204CB28F26D}">
  <a:tblStyle styleId="{24225234-4D7C-40D5-AD69-9204CB28F26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F0F1"/>
          </a:solidFill>
        </a:fill>
      </a:tcStyle>
    </a:wholeTbl>
    <a:band1H>
      <a:tcTxStyle/>
      <a:tcStyle>
        <a:tcBdr/>
        <a:fill>
          <a:solidFill>
            <a:srgbClr val="D1E0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E0E2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9F0F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9F0F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1A4159-144E-4EE1-83D7-1539D9DF2E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53313-F44C-48B5-928D-B1ACEC950537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0F5F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0F5F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7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그룹웨어로서 전자 결재 시스템과 인사 관리 시스템을 수행할 수 있게 제작한다.</a:t>
            </a:r>
            <a:endParaRPr/>
          </a:p>
        </p:txBody>
      </p:sp>
      <p:sp>
        <p:nvSpPr>
          <p:cNvPr id="1425" name="Google Shape;14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메신저를 통한 협업 기능과 달력을 통한 일정 공유로 서비스의 사용성을 증대한다. 달력은 추가 예정이다.</a:t>
            </a:r>
            <a:endParaRPr/>
          </a:p>
        </p:txBody>
      </p:sp>
      <p:sp>
        <p:nvSpPr>
          <p:cNvPr id="1472" name="Google Shape;14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여기에서 기능 설명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미니멀리즘 디자인을 활용해 직관적으로 화면을 인식할 수 있게 디자인을 하며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사용자의 편의를 강조하려고 한다.</a:t>
            </a:r>
            <a:endParaRPr/>
          </a:p>
        </p:txBody>
      </p:sp>
      <p:sp>
        <p:nvSpPr>
          <p:cNvPr id="1599" name="Google Shape;15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왼쪽 끝에서 오른쪽 방향으로 확장하며 보여준다.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사용자에게 쉽고 빠르게 정보전달을 할 수 있는 방식이다.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우리는 타 사이트의 메뉴 정보 전달 방식을 동일하게 취하며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타 경쟁 사이트보다 차별화된 </a:t>
            </a:r>
            <a:r>
              <a:rPr lang="ko-KR" sz="1400">
                <a:solidFill>
                  <a:srgbClr val="FF0000"/>
                </a:solidFill>
              </a:rPr>
              <a:t>가독성</a:t>
            </a:r>
            <a:r>
              <a:rPr lang="ko-KR" sz="1400">
                <a:solidFill>
                  <a:schemeClr val="dk1"/>
                </a:solidFill>
              </a:rPr>
              <a:t>을 제공한다.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9" name="Google Shape;16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타 웹사이트는 너무 많은 기능을 제공하고자 하여 최초 이용시에 불편함을 느낄 것이라고 판단이 됐다.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우리는 여기서 더 ~ 가능 하도록 차별화 전략을 제시하였다.</a:t>
            </a:r>
            <a:endParaRPr/>
          </a:p>
        </p:txBody>
      </p:sp>
      <p:sp>
        <p:nvSpPr>
          <p:cNvPr id="1620" name="Google Shape;16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메뉴는 어두운 계열의 색상으로 정하고 메뉴 선택시 화면은 밝은 계열의 색상으로 이용자에게 시각적인 편의를 제공하고자 했다.</a:t>
            </a:r>
            <a:endParaRPr/>
          </a:p>
        </p:txBody>
      </p:sp>
      <p:sp>
        <p:nvSpPr>
          <p:cNvPr id="1745" name="Google Shape;17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통일화된 문서 양식으로 작성자와 열람자가 모두가 직관적으로 문서를 열람가능하도록 구성하였다.</a:t>
            </a:r>
            <a:endParaRPr/>
          </a:p>
        </p:txBody>
      </p:sp>
      <p:sp>
        <p:nvSpPr>
          <p:cNvPr id="1755" name="Google Shape;17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쪽지 기능을 통해 협업 기능을 제공하며 달력을 통해 일정공유 기능을 제공하고자했다.</a:t>
            </a:r>
            <a:endParaRPr/>
          </a:p>
        </p:txBody>
      </p:sp>
      <p:sp>
        <p:nvSpPr>
          <p:cNvPr id="1765" name="Google Shape;1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2" name="Google Shape;19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Os부터 시계방향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각 메뉴 단위로 컨트롤러 서비스 매퍼 구조로 코딩하였다.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2" name="Google Shape;21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로그인 후 사용 가능하며 관리자 기능, 문서 결재 서비스, 게시판 서비스, 쪽지 서비스를 제공하며 데이터베이슨 문서 테이블, 부서 테이블, 양식 테이블, 사원 테이블, 공지사항 테이블, 메시지 테이블로 구성되어있다.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앞 선 정보설계와 동일한 구조로 메뉴 단위로 3Depth까지의 깊이로 구성하였으며 각 메뉴의 특징을 나열하였다.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1" name="Google Shape;21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9" name="Google Shape;23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3" name="Google Shape;23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4" name="Google Shape;2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0" name="Google Shape;2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0" name="Google Shape;25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9" name="Google Shape;254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8" name="Google Shape;255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7" name="Google Shape;25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6" name="Google Shape;25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8" name="Google Shape;259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6" name="Google Shape;26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4" name="Google Shape;261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3" name="Google Shape;262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시연에서 레스트 개발 내용 정리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7" name="Google Shape;26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1" name="Google Shape;282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9" name="Google Shape;285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우리가 제작하고자 했던 서비스는 그룹웨어이다.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전자 결재 시스템과 인사 관리 시스템의 주기능 위주로 개발하였고, 기능들의 사용성을 증대하여 별도의 인수인계 없이 누구나 사용 가능하게 만들고자했습니다.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6" name="Google Shape;1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5" name="Google Shape;1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자료 수집과 문제 분석, 디자인 분석, 구축 및 개발 순으로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서비스 중인 다른 웹사이트를 분석하여 문제점과 해결 방안을 모색하고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이용자에게 필요한 디자인을 분석하고 타 사이트의 디자인을 벤치마크하여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최종적으로 종합된 정보를 토대로 이용자에게 필요한 주 기능을 위주로 개발을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추가로 쪽지함, 달력을 이용하여 이용자에게 더 큰 편의를 주고자 하였다.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26300" y="1288975"/>
            <a:ext cx="5891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48834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idx="3"/>
          </p:nvPr>
        </p:nvSpPr>
        <p:spPr>
          <a:xfrm>
            <a:off x="832859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832859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idx="4"/>
          </p:nvPr>
        </p:nvSpPr>
        <p:spPr>
          <a:xfrm>
            <a:off x="275378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idx="5"/>
          </p:nvPr>
        </p:nvSpPr>
        <p:spPr>
          <a:xfrm>
            <a:off x="273781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6"/>
          </p:nvPr>
        </p:nvSpPr>
        <p:spPr>
          <a:xfrm>
            <a:off x="273781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idx="7"/>
          </p:nvPr>
        </p:nvSpPr>
        <p:spPr>
          <a:xfrm>
            <a:off x="4658747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8"/>
          </p:nvPr>
        </p:nvSpPr>
        <p:spPr>
          <a:xfrm>
            <a:off x="4642772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9"/>
          </p:nvPr>
        </p:nvSpPr>
        <p:spPr>
          <a:xfrm>
            <a:off x="4642772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 idx="13"/>
          </p:nvPr>
        </p:nvSpPr>
        <p:spPr>
          <a:xfrm>
            <a:off x="656371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14"/>
          </p:nvPr>
        </p:nvSpPr>
        <p:spPr>
          <a:xfrm>
            <a:off x="654774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5"/>
          </p:nvPr>
        </p:nvSpPr>
        <p:spPr>
          <a:xfrm>
            <a:off x="654774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6399100" y="-10200"/>
            <a:ext cx="2771700" cy="516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4821078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4797127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1469700" y="2415175"/>
            <a:ext cx="6204600" cy="272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469700" y="-27525"/>
            <a:ext cx="6204600" cy="88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_1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0" y="1564125"/>
            <a:ext cx="7116300" cy="3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1159050" y="6720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159050" y="1954650"/>
            <a:ext cx="2946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159050" y="3206775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572000" y="1499650"/>
            <a:ext cx="4572000" cy="297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680525" y="1350288"/>
            <a:ext cx="3145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680525" y="2330152"/>
            <a:ext cx="31947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2"/>
          </p:nvPr>
        </p:nvSpPr>
        <p:spPr>
          <a:xfrm>
            <a:off x="84440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3"/>
          </p:nvPr>
        </p:nvSpPr>
        <p:spPr>
          <a:xfrm>
            <a:off x="343364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5"/>
          </p:nvPr>
        </p:nvSpPr>
        <p:spPr>
          <a:xfrm>
            <a:off x="602289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7"/>
          </p:nvPr>
        </p:nvSpPr>
        <p:spPr>
          <a:xfrm>
            <a:off x="84440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9"/>
          </p:nvPr>
        </p:nvSpPr>
        <p:spPr>
          <a:xfrm>
            <a:off x="343364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 idx="14"/>
          </p:nvPr>
        </p:nvSpPr>
        <p:spPr>
          <a:xfrm>
            <a:off x="602289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6856800" cy="29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680525" y="1671250"/>
            <a:ext cx="35991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749175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175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/>
          </p:nvPr>
        </p:nvSpPr>
        <p:spPr>
          <a:xfrm>
            <a:off x="3328339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6"/>
          </p:nvPr>
        </p:nvSpPr>
        <p:spPr>
          <a:xfrm>
            <a:off x="3328339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7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/>
          </p:nvPr>
        </p:nvSpPr>
        <p:spPr>
          <a:xfrm>
            <a:off x="5907514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9"/>
          </p:nvPr>
        </p:nvSpPr>
        <p:spPr>
          <a:xfrm>
            <a:off x="5907514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3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/>
          </p:nvPr>
        </p:nvSpPr>
        <p:spPr>
          <a:xfrm>
            <a:off x="749175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5"/>
          </p:nvPr>
        </p:nvSpPr>
        <p:spPr>
          <a:xfrm>
            <a:off x="749175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6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7"/>
          </p:nvPr>
        </p:nvSpPr>
        <p:spPr>
          <a:xfrm>
            <a:off x="3328339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8"/>
          </p:nvPr>
        </p:nvSpPr>
        <p:spPr>
          <a:xfrm>
            <a:off x="3328339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9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0"/>
          </p:nvPr>
        </p:nvSpPr>
        <p:spPr>
          <a:xfrm>
            <a:off x="5907514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1"/>
          </p:nvPr>
        </p:nvSpPr>
        <p:spPr>
          <a:xfrm>
            <a:off x="5907514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2596500" y="3728336"/>
            <a:ext cx="3951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TITLE_ONLY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2"/>
          </p:nvPr>
        </p:nvSpPr>
        <p:spPr>
          <a:xfrm>
            <a:off x="88646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88647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3"/>
          </p:nvPr>
        </p:nvSpPr>
        <p:spPr>
          <a:xfrm>
            <a:off x="3411594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4"/>
          </p:nvPr>
        </p:nvSpPr>
        <p:spPr>
          <a:xfrm>
            <a:off x="3411600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5"/>
          </p:nvPr>
        </p:nvSpPr>
        <p:spPr>
          <a:xfrm>
            <a:off x="593671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6"/>
          </p:nvPr>
        </p:nvSpPr>
        <p:spPr>
          <a:xfrm>
            <a:off x="593672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-5400000">
            <a:off x="7381825" y="3381450"/>
            <a:ext cx="3058500" cy="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0" y="0"/>
            <a:ext cx="5325000" cy="18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43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ONLY_1_3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2"/>
          </p:nvPr>
        </p:nvSpPr>
        <p:spPr>
          <a:xfrm>
            <a:off x="6114800" y="150322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6114800" y="184732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3"/>
          </p:nvPr>
        </p:nvSpPr>
        <p:spPr>
          <a:xfrm>
            <a:off x="6114800" y="2545650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4"/>
          </p:nvPr>
        </p:nvSpPr>
        <p:spPr>
          <a:xfrm>
            <a:off x="6114800" y="2889750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5"/>
          </p:nvPr>
        </p:nvSpPr>
        <p:spPr>
          <a:xfrm>
            <a:off x="6114800" y="358807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6"/>
          </p:nvPr>
        </p:nvSpPr>
        <p:spPr>
          <a:xfrm>
            <a:off x="6114800" y="393217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983550" y="677650"/>
            <a:ext cx="71769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ighteous"/>
              <a:buNone/>
              <a:defRPr sz="4800">
                <a:latin typeface="Righteous"/>
                <a:ea typeface="Righteous"/>
                <a:cs typeface="Righteous"/>
                <a:sym typeface="Righteous"/>
              </a:defRPr>
            </a:lvl1pPr>
          </a:lstStyle>
          <a:p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5256100" y="4115625"/>
            <a:ext cx="38880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ONLY_1_2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 idx="2"/>
          </p:nvPr>
        </p:nvSpPr>
        <p:spPr>
          <a:xfrm>
            <a:off x="2091548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2091548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 idx="3"/>
          </p:nvPr>
        </p:nvSpPr>
        <p:spPr>
          <a:xfrm>
            <a:off x="2091548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4"/>
          </p:nvPr>
        </p:nvSpPr>
        <p:spPr>
          <a:xfrm>
            <a:off x="2091548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5"/>
          </p:nvPr>
        </p:nvSpPr>
        <p:spPr>
          <a:xfrm>
            <a:off x="5993373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6"/>
          </p:nvPr>
        </p:nvSpPr>
        <p:spPr>
          <a:xfrm>
            <a:off x="5993373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7"/>
          </p:nvPr>
        </p:nvSpPr>
        <p:spPr>
          <a:xfrm>
            <a:off x="5993373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8"/>
          </p:nvPr>
        </p:nvSpPr>
        <p:spPr>
          <a:xfrm>
            <a:off x="5993373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2"/>
          </p:nvPr>
        </p:nvSpPr>
        <p:spPr>
          <a:xfrm>
            <a:off x="4808424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10200"/>
            <a:ext cx="9170700" cy="18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45730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3316050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2982450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ONLY_1_3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3459250"/>
            <a:ext cx="9144000" cy="122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84440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84440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3"/>
          </p:nvPr>
        </p:nvSpPr>
        <p:spPr>
          <a:xfrm>
            <a:off x="343364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43364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5"/>
          </p:nvPr>
        </p:nvSpPr>
        <p:spPr>
          <a:xfrm>
            <a:off x="602289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602289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18775" y="-20375"/>
            <a:ext cx="2771700" cy="51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176992" y="2560534"/>
            <a:ext cx="353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1176992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 idx="2"/>
          </p:nvPr>
        </p:nvSpPr>
        <p:spPr>
          <a:xfrm>
            <a:off x="852688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852688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3"/>
          </p:nvPr>
        </p:nvSpPr>
        <p:spPr>
          <a:xfrm>
            <a:off x="3411589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4"/>
          </p:nvPr>
        </p:nvSpPr>
        <p:spPr>
          <a:xfrm>
            <a:off x="3411589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 idx="5"/>
          </p:nvPr>
        </p:nvSpPr>
        <p:spPr>
          <a:xfrm>
            <a:off x="5970500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6"/>
          </p:nvPr>
        </p:nvSpPr>
        <p:spPr>
          <a:xfrm>
            <a:off x="5970500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9202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9202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2"/>
          </p:nvPr>
        </p:nvSpPr>
        <p:spPr>
          <a:xfrm>
            <a:off x="54901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3"/>
          </p:nvPr>
        </p:nvSpPr>
        <p:spPr>
          <a:xfrm>
            <a:off x="54901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ONLY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2271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12271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874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3"/>
          </p:nvPr>
        </p:nvSpPr>
        <p:spPr>
          <a:xfrm>
            <a:off x="51874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165031" y="25605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2"/>
          </p:nvPr>
        </p:nvSpPr>
        <p:spPr>
          <a:xfrm>
            <a:off x="1165031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1165031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1021589" y="439846"/>
            <a:ext cx="6732396" cy="4298608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7111505" y="2523971"/>
            <a:ext cx="349823" cy="349788"/>
            <a:chOff x="7111505" y="2523971"/>
            <a:chExt cx="349823" cy="349788"/>
          </a:xfrm>
        </p:grpSpPr>
        <p:sp>
          <p:nvSpPr>
            <p:cNvPr id="224" name="Google Shape;224;p29"/>
            <p:cNvSpPr/>
            <p:nvPr/>
          </p:nvSpPr>
          <p:spPr>
            <a:xfrm>
              <a:off x="7111505" y="2523971"/>
              <a:ext cx="349823" cy="349788"/>
            </a:xfrm>
            <a:custGeom>
              <a:avLst/>
              <a:gdLst/>
              <a:ahLst/>
              <a:cxnLst/>
              <a:rect l="l" t="t" r="r" b="b"/>
              <a:pathLst>
                <a:path w="20380" h="20378" extrusionOk="0">
                  <a:moveTo>
                    <a:pt x="10189" y="0"/>
                  </a:moveTo>
                  <a:cubicBezTo>
                    <a:pt x="4562" y="0"/>
                    <a:pt x="1" y="4562"/>
                    <a:pt x="1" y="10189"/>
                  </a:cubicBezTo>
                  <a:cubicBezTo>
                    <a:pt x="1" y="15816"/>
                    <a:pt x="4562" y="20377"/>
                    <a:pt x="10189" y="20377"/>
                  </a:cubicBezTo>
                  <a:cubicBezTo>
                    <a:pt x="12166" y="20377"/>
                    <a:pt x="14005" y="19805"/>
                    <a:pt x="15567" y="18831"/>
                  </a:cubicBezTo>
                  <a:cubicBezTo>
                    <a:pt x="16506" y="19146"/>
                    <a:pt x="17763" y="19390"/>
                    <a:pt x="19413" y="19390"/>
                  </a:cubicBezTo>
                  <a:cubicBezTo>
                    <a:pt x="19638" y="19390"/>
                    <a:pt x="19871" y="19385"/>
                    <a:pt x="20111" y="19376"/>
                  </a:cubicBezTo>
                  <a:lnTo>
                    <a:pt x="18125" y="16569"/>
                  </a:lnTo>
                  <a:cubicBezTo>
                    <a:pt x="19584" y="14763"/>
                    <a:pt x="20380" y="12510"/>
                    <a:pt x="20378" y="10189"/>
                  </a:cubicBezTo>
                  <a:cubicBezTo>
                    <a:pt x="20378" y="4562"/>
                    <a:pt x="15816" y="0"/>
                    <a:pt x="10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340486" y="2677614"/>
              <a:ext cx="38656" cy="37197"/>
            </a:xfrm>
            <a:custGeom>
              <a:avLst/>
              <a:gdLst/>
              <a:ahLst/>
              <a:cxnLst/>
              <a:rect l="l" t="t" r="r" b="b"/>
              <a:pathLst>
                <a:path w="2252" h="2167" extrusionOk="0">
                  <a:moveTo>
                    <a:pt x="1083" y="1"/>
                  </a:moveTo>
                  <a:cubicBezTo>
                    <a:pt x="486" y="1"/>
                    <a:pt x="1" y="486"/>
                    <a:pt x="1" y="1083"/>
                  </a:cubicBezTo>
                  <a:cubicBezTo>
                    <a:pt x="1" y="1522"/>
                    <a:pt x="264" y="1916"/>
                    <a:pt x="670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5" y="2167"/>
                    <a:pt x="1643" y="2057"/>
                    <a:pt x="1849" y="1849"/>
                  </a:cubicBezTo>
                  <a:cubicBezTo>
                    <a:pt x="2160" y="1539"/>
                    <a:pt x="2252" y="1074"/>
                    <a:pt x="2085" y="668"/>
                  </a:cubicBezTo>
                  <a:cubicBezTo>
                    <a:pt x="1916" y="264"/>
                    <a:pt x="1522" y="1"/>
                    <a:pt x="1083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267792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2" y="486"/>
                    <a:pt x="2" y="1083"/>
                  </a:cubicBezTo>
                  <a:cubicBezTo>
                    <a:pt x="0" y="1522"/>
                    <a:pt x="265" y="1916"/>
                    <a:pt x="669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6" y="2167"/>
                    <a:pt x="1643" y="2057"/>
                    <a:pt x="1850" y="1849"/>
                  </a:cubicBezTo>
                  <a:cubicBezTo>
                    <a:pt x="2161" y="1540"/>
                    <a:pt x="2253" y="1074"/>
                    <a:pt x="2086" y="668"/>
                  </a:cubicBezTo>
                  <a:cubicBezTo>
                    <a:pt x="1917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7195116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0" y="484"/>
                    <a:pt x="0" y="1083"/>
                  </a:cubicBezTo>
                  <a:cubicBezTo>
                    <a:pt x="0" y="1522"/>
                    <a:pt x="264" y="1916"/>
                    <a:pt x="670" y="2085"/>
                  </a:cubicBezTo>
                  <a:cubicBezTo>
                    <a:pt x="803" y="2140"/>
                    <a:pt x="944" y="2167"/>
                    <a:pt x="1083" y="2167"/>
                  </a:cubicBezTo>
                  <a:cubicBezTo>
                    <a:pt x="1365" y="2167"/>
                    <a:pt x="1643" y="2057"/>
                    <a:pt x="1850" y="1849"/>
                  </a:cubicBezTo>
                  <a:cubicBezTo>
                    <a:pt x="2159" y="1540"/>
                    <a:pt x="2253" y="1074"/>
                    <a:pt x="2084" y="668"/>
                  </a:cubicBezTo>
                  <a:cubicBezTo>
                    <a:pt x="1918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9"/>
          <p:cNvGrpSpPr/>
          <p:nvPr/>
        </p:nvGrpSpPr>
        <p:grpSpPr>
          <a:xfrm>
            <a:off x="1516675" y="2313019"/>
            <a:ext cx="4150753" cy="2313683"/>
            <a:chOff x="1516675" y="2313019"/>
            <a:chExt cx="4150753" cy="2313683"/>
          </a:xfrm>
        </p:grpSpPr>
        <p:sp>
          <p:nvSpPr>
            <p:cNvPr id="229" name="Google Shape;229;p29"/>
            <p:cNvSpPr/>
            <p:nvPr/>
          </p:nvSpPr>
          <p:spPr>
            <a:xfrm>
              <a:off x="4764618" y="3736250"/>
              <a:ext cx="902810" cy="890452"/>
            </a:xfrm>
            <a:custGeom>
              <a:avLst/>
              <a:gdLst/>
              <a:ahLst/>
              <a:cxnLst/>
              <a:rect l="l" t="t" r="r" b="b"/>
              <a:pathLst>
                <a:path w="52596" h="51876" extrusionOk="0">
                  <a:moveTo>
                    <a:pt x="26295" y="11626"/>
                  </a:moveTo>
                  <a:cubicBezTo>
                    <a:pt x="30216" y="11626"/>
                    <a:pt x="34121" y="13228"/>
                    <a:pt x="36948" y="16375"/>
                  </a:cubicBezTo>
                  <a:cubicBezTo>
                    <a:pt x="42230" y="22256"/>
                    <a:pt x="41744" y="31306"/>
                    <a:pt x="35862" y="36588"/>
                  </a:cubicBezTo>
                  <a:cubicBezTo>
                    <a:pt x="33128" y="39044"/>
                    <a:pt x="29709" y="40253"/>
                    <a:pt x="26302" y="40253"/>
                  </a:cubicBezTo>
                  <a:cubicBezTo>
                    <a:pt x="22381" y="40253"/>
                    <a:pt x="18475" y="38651"/>
                    <a:pt x="15649" y="35504"/>
                  </a:cubicBezTo>
                  <a:cubicBezTo>
                    <a:pt x="10367" y="29621"/>
                    <a:pt x="10852" y="20573"/>
                    <a:pt x="16735" y="15291"/>
                  </a:cubicBezTo>
                  <a:cubicBezTo>
                    <a:pt x="19469" y="12835"/>
                    <a:pt x="22888" y="11626"/>
                    <a:pt x="26295" y="11626"/>
                  </a:cubicBezTo>
                  <a:close/>
                  <a:moveTo>
                    <a:pt x="29555" y="0"/>
                  </a:moveTo>
                  <a:cubicBezTo>
                    <a:pt x="29151" y="0"/>
                    <a:pt x="28776" y="257"/>
                    <a:pt x="28644" y="662"/>
                  </a:cubicBezTo>
                  <a:lnTo>
                    <a:pt x="27733" y="3455"/>
                  </a:lnTo>
                  <a:cubicBezTo>
                    <a:pt x="27249" y="3423"/>
                    <a:pt x="26766" y="3408"/>
                    <a:pt x="26283" y="3408"/>
                  </a:cubicBezTo>
                  <a:cubicBezTo>
                    <a:pt x="22784" y="3408"/>
                    <a:pt x="19327" y="4224"/>
                    <a:pt x="16189" y="5799"/>
                  </a:cubicBezTo>
                  <a:lnTo>
                    <a:pt x="14171" y="3553"/>
                  </a:lnTo>
                  <a:cubicBezTo>
                    <a:pt x="13982" y="3343"/>
                    <a:pt x="13721" y="3235"/>
                    <a:pt x="13458" y="3235"/>
                  </a:cubicBezTo>
                  <a:cubicBezTo>
                    <a:pt x="13230" y="3235"/>
                    <a:pt x="13002" y="3316"/>
                    <a:pt x="12819" y="3481"/>
                  </a:cubicBezTo>
                  <a:lnTo>
                    <a:pt x="5652" y="9916"/>
                  </a:lnTo>
                  <a:cubicBezTo>
                    <a:pt x="5259" y="10269"/>
                    <a:pt x="5226" y="10876"/>
                    <a:pt x="5580" y="11269"/>
                  </a:cubicBezTo>
                  <a:lnTo>
                    <a:pt x="7537" y="13447"/>
                  </a:lnTo>
                  <a:cubicBezTo>
                    <a:pt x="5284" y="16824"/>
                    <a:pt x="4034" y="20696"/>
                    <a:pt x="3805" y="24623"/>
                  </a:cubicBezTo>
                  <a:lnTo>
                    <a:pt x="849" y="25247"/>
                  </a:lnTo>
                  <a:cubicBezTo>
                    <a:pt x="331" y="25358"/>
                    <a:pt x="0" y="25865"/>
                    <a:pt x="109" y="26382"/>
                  </a:cubicBezTo>
                  <a:lnTo>
                    <a:pt x="2100" y="35807"/>
                  </a:lnTo>
                  <a:cubicBezTo>
                    <a:pt x="2195" y="36257"/>
                    <a:pt x="2594" y="36567"/>
                    <a:pt x="3037" y="36567"/>
                  </a:cubicBezTo>
                  <a:cubicBezTo>
                    <a:pt x="3103" y="36567"/>
                    <a:pt x="3169" y="36560"/>
                    <a:pt x="3236" y="36546"/>
                  </a:cubicBezTo>
                  <a:lnTo>
                    <a:pt x="6106" y="35939"/>
                  </a:lnTo>
                  <a:cubicBezTo>
                    <a:pt x="7880" y="39521"/>
                    <a:pt x="10574" y="42566"/>
                    <a:pt x="13911" y="44766"/>
                  </a:cubicBezTo>
                  <a:lnTo>
                    <a:pt x="12975" y="47633"/>
                  </a:lnTo>
                  <a:cubicBezTo>
                    <a:pt x="12811" y="48136"/>
                    <a:pt x="13086" y="48677"/>
                    <a:pt x="13588" y="48841"/>
                  </a:cubicBezTo>
                  <a:lnTo>
                    <a:pt x="22744" y="51828"/>
                  </a:lnTo>
                  <a:cubicBezTo>
                    <a:pt x="22843" y="51860"/>
                    <a:pt x="22943" y="51876"/>
                    <a:pt x="23041" y="51876"/>
                  </a:cubicBezTo>
                  <a:cubicBezTo>
                    <a:pt x="23445" y="51876"/>
                    <a:pt x="23820" y="51619"/>
                    <a:pt x="23953" y="51215"/>
                  </a:cubicBezTo>
                  <a:lnTo>
                    <a:pt x="24864" y="48423"/>
                  </a:lnTo>
                  <a:cubicBezTo>
                    <a:pt x="25346" y="48454"/>
                    <a:pt x="25827" y="48469"/>
                    <a:pt x="26308" y="48469"/>
                  </a:cubicBezTo>
                  <a:cubicBezTo>
                    <a:pt x="29808" y="48469"/>
                    <a:pt x="33267" y="47654"/>
                    <a:pt x="36407" y="46078"/>
                  </a:cubicBezTo>
                  <a:lnTo>
                    <a:pt x="38424" y="48323"/>
                  </a:lnTo>
                  <a:cubicBezTo>
                    <a:pt x="38613" y="48534"/>
                    <a:pt x="38874" y="48641"/>
                    <a:pt x="39137" y="48641"/>
                  </a:cubicBezTo>
                  <a:cubicBezTo>
                    <a:pt x="39365" y="48641"/>
                    <a:pt x="39593" y="48560"/>
                    <a:pt x="39776" y="48396"/>
                  </a:cubicBezTo>
                  <a:lnTo>
                    <a:pt x="46943" y="41961"/>
                  </a:lnTo>
                  <a:cubicBezTo>
                    <a:pt x="47336" y="41607"/>
                    <a:pt x="47369" y="41002"/>
                    <a:pt x="47015" y="40608"/>
                  </a:cubicBezTo>
                  <a:lnTo>
                    <a:pt x="45059" y="38429"/>
                  </a:lnTo>
                  <a:cubicBezTo>
                    <a:pt x="47311" y="35052"/>
                    <a:pt x="48561" y="31183"/>
                    <a:pt x="48790" y="27253"/>
                  </a:cubicBezTo>
                  <a:lnTo>
                    <a:pt x="51746" y="26629"/>
                  </a:lnTo>
                  <a:cubicBezTo>
                    <a:pt x="52264" y="26520"/>
                    <a:pt x="52595" y="26013"/>
                    <a:pt x="52486" y="25495"/>
                  </a:cubicBezTo>
                  <a:lnTo>
                    <a:pt x="50495" y="16071"/>
                  </a:lnTo>
                  <a:cubicBezTo>
                    <a:pt x="50400" y="15619"/>
                    <a:pt x="50002" y="15310"/>
                    <a:pt x="49560" y="15310"/>
                  </a:cubicBezTo>
                  <a:cubicBezTo>
                    <a:pt x="49494" y="15310"/>
                    <a:pt x="49428" y="15317"/>
                    <a:pt x="49361" y="15331"/>
                  </a:cubicBezTo>
                  <a:lnTo>
                    <a:pt x="46491" y="15938"/>
                  </a:lnTo>
                  <a:cubicBezTo>
                    <a:pt x="44717" y="12356"/>
                    <a:pt x="42023" y="9309"/>
                    <a:pt x="38686" y="7111"/>
                  </a:cubicBezTo>
                  <a:lnTo>
                    <a:pt x="39622" y="4244"/>
                  </a:lnTo>
                  <a:cubicBezTo>
                    <a:pt x="39786" y="3742"/>
                    <a:pt x="39511" y="3200"/>
                    <a:pt x="39007" y="3037"/>
                  </a:cubicBezTo>
                  <a:lnTo>
                    <a:pt x="29851" y="48"/>
                  </a:lnTo>
                  <a:cubicBezTo>
                    <a:pt x="29753" y="15"/>
                    <a:pt x="29653" y="0"/>
                    <a:pt x="29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516675" y="2313019"/>
              <a:ext cx="559819" cy="552095"/>
            </a:xfrm>
            <a:custGeom>
              <a:avLst/>
              <a:gdLst/>
              <a:ahLst/>
              <a:cxnLst/>
              <a:rect l="l" t="t" r="r" b="b"/>
              <a:pathLst>
                <a:path w="32614" h="32164" extrusionOk="0">
                  <a:moveTo>
                    <a:pt x="16304" y="7207"/>
                  </a:moveTo>
                  <a:cubicBezTo>
                    <a:pt x="18736" y="7207"/>
                    <a:pt x="21158" y="8201"/>
                    <a:pt x="22910" y="10153"/>
                  </a:cubicBezTo>
                  <a:cubicBezTo>
                    <a:pt x="26186" y="13800"/>
                    <a:pt x="25885" y="19410"/>
                    <a:pt x="22238" y="22686"/>
                  </a:cubicBezTo>
                  <a:cubicBezTo>
                    <a:pt x="20543" y="24209"/>
                    <a:pt x="18424" y="24958"/>
                    <a:pt x="16312" y="24958"/>
                  </a:cubicBezTo>
                  <a:cubicBezTo>
                    <a:pt x="13880" y="24958"/>
                    <a:pt x="11458" y="23964"/>
                    <a:pt x="9704" y="22012"/>
                  </a:cubicBezTo>
                  <a:cubicBezTo>
                    <a:pt x="6430" y="18366"/>
                    <a:pt x="6731" y="12755"/>
                    <a:pt x="10377" y="9479"/>
                  </a:cubicBezTo>
                  <a:cubicBezTo>
                    <a:pt x="12072" y="7957"/>
                    <a:pt x="14192" y="7207"/>
                    <a:pt x="16304" y="7207"/>
                  </a:cubicBezTo>
                  <a:close/>
                  <a:moveTo>
                    <a:pt x="18327" y="0"/>
                  </a:moveTo>
                  <a:cubicBezTo>
                    <a:pt x="18076" y="0"/>
                    <a:pt x="17843" y="160"/>
                    <a:pt x="17762" y="410"/>
                  </a:cubicBezTo>
                  <a:lnTo>
                    <a:pt x="17196" y="2142"/>
                  </a:lnTo>
                  <a:cubicBezTo>
                    <a:pt x="16896" y="2123"/>
                    <a:pt x="16597" y="2113"/>
                    <a:pt x="16298" y="2113"/>
                  </a:cubicBezTo>
                  <a:cubicBezTo>
                    <a:pt x="14129" y="2113"/>
                    <a:pt x="11985" y="2618"/>
                    <a:pt x="10040" y="3596"/>
                  </a:cubicBezTo>
                  <a:lnTo>
                    <a:pt x="8789" y="2203"/>
                  </a:lnTo>
                  <a:cubicBezTo>
                    <a:pt x="8672" y="2073"/>
                    <a:pt x="8510" y="2006"/>
                    <a:pt x="8347" y="2006"/>
                  </a:cubicBezTo>
                  <a:cubicBezTo>
                    <a:pt x="8206" y="2006"/>
                    <a:pt x="8064" y="2056"/>
                    <a:pt x="7951" y="2158"/>
                  </a:cubicBezTo>
                  <a:lnTo>
                    <a:pt x="3508" y="6148"/>
                  </a:lnTo>
                  <a:cubicBezTo>
                    <a:pt x="3263" y="6367"/>
                    <a:pt x="3243" y="6743"/>
                    <a:pt x="3463" y="6988"/>
                  </a:cubicBezTo>
                  <a:lnTo>
                    <a:pt x="4675" y="8337"/>
                  </a:lnTo>
                  <a:cubicBezTo>
                    <a:pt x="3302" y="10401"/>
                    <a:pt x="2503" y="12792"/>
                    <a:pt x="2361" y="15267"/>
                  </a:cubicBezTo>
                  <a:lnTo>
                    <a:pt x="528" y="15654"/>
                  </a:lnTo>
                  <a:cubicBezTo>
                    <a:pt x="207" y="15722"/>
                    <a:pt x="1" y="16037"/>
                    <a:pt x="70" y="16357"/>
                  </a:cubicBezTo>
                  <a:lnTo>
                    <a:pt x="1304" y="22201"/>
                  </a:lnTo>
                  <a:cubicBezTo>
                    <a:pt x="1362" y="22479"/>
                    <a:pt x="1608" y="22671"/>
                    <a:pt x="1883" y="22671"/>
                  </a:cubicBezTo>
                  <a:cubicBezTo>
                    <a:pt x="1924" y="22671"/>
                    <a:pt x="1965" y="22667"/>
                    <a:pt x="2007" y="22658"/>
                  </a:cubicBezTo>
                  <a:lnTo>
                    <a:pt x="3787" y="22282"/>
                  </a:lnTo>
                  <a:cubicBezTo>
                    <a:pt x="4887" y="24504"/>
                    <a:pt x="6556" y="26393"/>
                    <a:pt x="8626" y="27756"/>
                  </a:cubicBezTo>
                  <a:lnTo>
                    <a:pt x="8046" y="29533"/>
                  </a:lnTo>
                  <a:cubicBezTo>
                    <a:pt x="7945" y="29845"/>
                    <a:pt x="8115" y="30181"/>
                    <a:pt x="8427" y="30282"/>
                  </a:cubicBezTo>
                  <a:lnTo>
                    <a:pt x="14104" y="32134"/>
                  </a:lnTo>
                  <a:cubicBezTo>
                    <a:pt x="14165" y="32154"/>
                    <a:pt x="14227" y="32164"/>
                    <a:pt x="14289" y="32164"/>
                  </a:cubicBezTo>
                  <a:cubicBezTo>
                    <a:pt x="14539" y="32164"/>
                    <a:pt x="14771" y="32004"/>
                    <a:pt x="14852" y="31753"/>
                  </a:cubicBezTo>
                  <a:lnTo>
                    <a:pt x="15419" y="30023"/>
                  </a:lnTo>
                  <a:cubicBezTo>
                    <a:pt x="15718" y="30042"/>
                    <a:pt x="16016" y="30052"/>
                    <a:pt x="16315" y="30052"/>
                  </a:cubicBezTo>
                  <a:cubicBezTo>
                    <a:pt x="18485" y="30052"/>
                    <a:pt x="20629" y="29546"/>
                    <a:pt x="22575" y="28569"/>
                  </a:cubicBezTo>
                  <a:lnTo>
                    <a:pt x="23826" y="29961"/>
                  </a:lnTo>
                  <a:cubicBezTo>
                    <a:pt x="23943" y="30092"/>
                    <a:pt x="24105" y="30158"/>
                    <a:pt x="24268" y="30158"/>
                  </a:cubicBezTo>
                  <a:cubicBezTo>
                    <a:pt x="24409" y="30158"/>
                    <a:pt x="24551" y="30108"/>
                    <a:pt x="24665" y="30006"/>
                  </a:cubicBezTo>
                  <a:lnTo>
                    <a:pt x="29108" y="26015"/>
                  </a:lnTo>
                  <a:cubicBezTo>
                    <a:pt x="29351" y="25797"/>
                    <a:pt x="29372" y="25421"/>
                    <a:pt x="29153" y="25178"/>
                  </a:cubicBezTo>
                  <a:lnTo>
                    <a:pt x="27940" y="23828"/>
                  </a:lnTo>
                  <a:cubicBezTo>
                    <a:pt x="29314" y="21764"/>
                    <a:pt x="30113" y="19373"/>
                    <a:pt x="30255" y="16898"/>
                  </a:cubicBezTo>
                  <a:lnTo>
                    <a:pt x="32088" y="16510"/>
                  </a:lnTo>
                  <a:cubicBezTo>
                    <a:pt x="32408" y="16443"/>
                    <a:pt x="32613" y="16128"/>
                    <a:pt x="32546" y="15806"/>
                  </a:cubicBezTo>
                  <a:lnTo>
                    <a:pt x="31311" y="9964"/>
                  </a:lnTo>
                  <a:cubicBezTo>
                    <a:pt x="31252" y="9684"/>
                    <a:pt x="31005" y="9493"/>
                    <a:pt x="30730" y="9493"/>
                  </a:cubicBezTo>
                  <a:cubicBezTo>
                    <a:pt x="30690" y="9493"/>
                    <a:pt x="30648" y="9497"/>
                    <a:pt x="30607" y="9505"/>
                  </a:cubicBezTo>
                  <a:lnTo>
                    <a:pt x="28827" y="9881"/>
                  </a:lnTo>
                  <a:cubicBezTo>
                    <a:pt x="27727" y="7661"/>
                    <a:pt x="26058" y="5772"/>
                    <a:pt x="23988" y="4409"/>
                  </a:cubicBezTo>
                  <a:lnTo>
                    <a:pt x="24568" y="2632"/>
                  </a:lnTo>
                  <a:cubicBezTo>
                    <a:pt x="24670" y="2320"/>
                    <a:pt x="24500" y="1984"/>
                    <a:pt x="24188" y="1883"/>
                  </a:cubicBezTo>
                  <a:lnTo>
                    <a:pt x="18511" y="30"/>
                  </a:lnTo>
                  <a:cubicBezTo>
                    <a:pt x="18450" y="10"/>
                    <a:pt x="18388" y="0"/>
                    <a:pt x="18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9"/>
            <p:cNvGrpSpPr/>
            <p:nvPr/>
          </p:nvGrpSpPr>
          <p:grpSpPr>
            <a:xfrm>
              <a:off x="3270233" y="3897000"/>
              <a:ext cx="306653" cy="306618"/>
              <a:chOff x="3270233" y="3897000"/>
              <a:chExt cx="306653" cy="306618"/>
            </a:xfrm>
          </p:grpSpPr>
          <p:sp>
            <p:nvSpPr>
              <p:cNvPr id="232" name="Google Shape;232;p29"/>
              <p:cNvSpPr/>
              <p:nvPr/>
            </p:nvSpPr>
            <p:spPr>
              <a:xfrm>
                <a:off x="3270233" y="3897000"/>
                <a:ext cx="306653" cy="306618"/>
              </a:xfrm>
              <a:custGeom>
                <a:avLst/>
                <a:gdLst/>
                <a:ahLst/>
                <a:cxnLst/>
                <a:rect l="l" t="t" r="r" b="b"/>
                <a:pathLst>
                  <a:path w="17865" h="17863" extrusionOk="0">
                    <a:moveTo>
                      <a:pt x="8934" y="1"/>
                    </a:moveTo>
                    <a:cubicBezTo>
                      <a:pt x="3999" y="1"/>
                      <a:pt x="2" y="3999"/>
                      <a:pt x="2" y="8932"/>
                    </a:cubicBezTo>
                    <a:cubicBezTo>
                      <a:pt x="1" y="10968"/>
                      <a:pt x="697" y="12941"/>
                      <a:pt x="1976" y="14525"/>
                    </a:cubicBezTo>
                    <a:lnTo>
                      <a:pt x="235" y="16985"/>
                    </a:lnTo>
                    <a:cubicBezTo>
                      <a:pt x="444" y="16993"/>
                      <a:pt x="646" y="16997"/>
                      <a:pt x="842" y="16997"/>
                    </a:cubicBezTo>
                    <a:cubicBezTo>
                      <a:pt x="2291" y="16997"/>
                      <a:pt x="3395" y="16784"/>
                      <a:pt x="4219" y="16507"/>
                    </a:cubicBezTo>
                    <a:cubicBezTo>
                      <a:pt x="5633" y="17393"/>
                      <a:pt x="7266" y="17863"/>
                      <a:pt x="8934" y="17863"/>
                    </a:cubicBezTo>
                    <a:cubicBezTo>
                      <a:pt x="13866" y="17863"/>
                      <a:pt x="17865" y="13865"/>
                      <a:pt x="17865" y="8932"/>
                    </a:cubicBezTo>
                    <a:cubicBezTo>
                      <a:pt x="17865" y="3999"/>
                      <a:pt x="13866" y="1"/>
                      <a:pt x="8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3342274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1" y="1349"/>
                      <a:pt x="353" y="1621"/>
                    </a:cubicBezTo>
                    <a:cubicBezTo>
                      <a:pt x="534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49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9"/>
              <p:cNvSpPr/>
              <p:nvPr/>
            </p:nvSpPr>
            <p:spPr>
              <a:xfrm>
                <a:off x="3405973" y="4031677"/>
                <a:ext cx="33918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899" extrusionOk="0">
                    <a:moveTo>
                      <a:pt x="1026" y="0"/>
                    </a:moveTo>
                    <a:cubicBezTo>
                      <a:pt x="642" y="0"/>
                      <a:pt x="295" y="231"/>
                      <a:pt x="147" y="587"/>
                    </a:cubicBezTo>
                    <a:cubicBezTo>
                      <a:pt x="1" y="941"/>
                      <a:pt x="82" y="1349"/>
                      <a:pt x="353" y="1621"/>
                    </a:cubicBezTo>
                    <a:cubicBezTo>
                      <a:pt x="536" y="1803"/>
                      <a:pt x="779" y="1899"/>
                      <a:pt x="1026" y="1899"/>
                    </a:cubicBezTo>
                    <a:cubicBezTo>
                      <a:pt x="1148" y="1899"/>
                      <a:pt x="1271" y="1875"/>
                      <a:pt x="1389" y="1827"/>
                    </a:cubicBezTo>
                    <a:cubicBezTo>
                      <a:pt x="1743" y="1680"/>
                      <a:pt x="1976" y="1334"/>
                      <a:pt x="1976" y="950"/>
                    </a:cubicBezTo>
                    <a:cubicBezTo>
                      <a:pt x="1976" y="424"/>
                      <a:pt x="1550" y="0"/>
                      <a:pt x="1026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3469707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2" y="1349"/>
                      <a:pt x="353" y="1621"/>
                    </a:cubicBezTo>
                    <a:cubicBezTo>
                      <a:pt x="535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50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29"/>
          <p:cNvSpPr/>
          <p:nvPr/>
        </p:nvSpPr>
        <p:spPr>
          <a:xfrm>
            <a:off x="2945574" y="4966620"/>
            <a:ext cx="353874" cy="77345"/>
          </a:xfrm>
          <a:custGeom>
            <a:avLst/>
            <a:gdLst/>
            <a:ahLst/>
            <a:cxnLst/>
            <a:rect l="l" t="t" r="r" b="b"/>
            <a:pathLst>
              <a:path w="20616" h="4506" extrusionOk="0">
                <a:moveTo>
                  <a:pt x="13200" y="1"/>
                </a:moveTo>
                <a:lnTo>
                  <a:pt x="12589" y="2804"/>
                </a:lnTo>
                <a:lnTo>
                  <a:pt x="1" y="3161"/>
                </a:lnTo>
                <a:lnTo>
                  <a:pt x="1756" y="4506"/>
                </a:lnTo>
                <a:lnTo>
                  <a:pt x="20615" y="3910"/>
                </a:lnTo>
                <a:lnTo>
                  <a:pt x="13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818862" y="5022715"/>
            <a:ext cx="97360" cy="25696"/>
          </a:xfrm>
          <a:custGeom>
            <a:avLst/>
            <a:gdLst/>
            <a:ahLst/>
            <a:cxnLst/>
            <a:rect l="l" t="t" r="r" b="b"/>
            <a:pathLst>
              <a:path w="5672" h="1497" extrusionOk="0">
                <a:moveTo>
                  <a:pt x="5672" y="1"/>
                </a:moveTo>
                <a:lnTo>
                  <a:pt x="258" y="155"/>
                </a:lnTo>
                <a:lnTo>
                  <a:pt x="1" y="1497"/>
                </a:lnTo>
                <a:lnTo>
                  <a:pt x="1" y="1497"/>
                </a:lnTo>
                <a:lnTo>
                  <a:pt x="4896" y="1358"/>
                </a:lnTo>
                <a:lnTo>
                  <a:pt x="56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2076510" y="2536605"/>
            <a:ext cx="4977901" cy="2606900"/>
            <a:chOff x="2076510" y="2536605"/>
            <a:chExt cx="4977901" cy="2606900"/>
          </a:xfrm>
        </p:grpSpPr>
        <p:sp>
          <p:nvSpPr>
            <p:cNvPr id="239" name="Google Shape;239;p29"/>
            <p:cNvSpPr/>
            <p:nvPr/>
          </p:nvSpPr>
          <p:spPr>
            <a:xfrm>
              <a:off x="2818862" y="4881464"/>
              <a:ext cx="480586" cy="166947"/>
            </a:xfrm>
            <a:custGeom>
              <a:avLst/>
              <a:gdLst/>
              <a:ahLst/>
              <a:cxnLst/>
              <a:rect l="l" t="t" r="r" b="b"/>
              <a:pathLst>
                <a:path w="27998" h="9726" extrusionOk="0">
                  <a:moveTo>
                    <a:pt x="1859" y="1"/>
                  </a:moveTo>
                  <a:lnTo>
                    <a:pt x="1" y="9726"/>
                  </a:lnTo>
                  <a:lnTo>
                    <a:pt x="4896" y="9587"/>
                  </a:lnTo>
                  <a:lnTo>
                    <a:pt x="6235" y="7246"/>
                  </a:lnTo>
                  <a:lnTo>
                    <a:pt x="9138" y="9467"/>
                  </a:lnTo>
                  <a:lnTo>
                    <a:pt x="27997" y="8871"/>
                  </a:lnTo>
                  <a:lnTo>
                    <a:pt x="11999" y="436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584113" y="3520795"/>
              <a:ext cx="509371" cy="1410929"/>
            </a:xfrm>
            <a:custGeom>
              <a:avLst/>
              <a:gdLst/>
              <a:ahLst/>
              <a:cxnLst/>
              <a:rect l="l" t="t" r="r" b="b"/>
              <a:pathLst>
                <a:path w="29675" h="82198" extrusionOk="0">
                  <a:moveTo>
                    <a:pt x="17906" y="1"/>
                  </a:moveTo>
                  <a:lnTo>
                    <a:pt x="1484" y="7205"/>
                  </a:lnTo>
                  <a:cubicBezTo>
                    <a:pt x="0" y="11721"/>
                    <a:pt x="13271" y="51150"/>
                    <a:pt x="13271" y="51150"/>
                  </a:cubicBezTo>
                  <a:lnTo>
                    <a:pt x="14409" y="82197"/>
                  </a:lnTo>
                  <a:lnTo>
                    <a:pt x="29675" y="81180"/>
                  </a:lnTo>
                  <a:lnTo>
                    <a:pt x="28494" y="44956"/>
                  </a:lnTo>
                  <a:cubicBezTo>
                    <a:pt x="28361" y="42959"/>
                    <a:pt x="17906" y="1"/>
                    <a:pt x="1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076510" y="4738291"/>
              <a:ext cx="425383" cy="353582"/>
            </a:xfrm>
            <a:custGeom>
              <a:avLst/>
              <a:gdLst/>
              <a:ahLst/>
              <a:cxnLst/>
              <a:rect l="l" t="t" r="r" b="b"/>
              <a:pathLst>
                <a:path w="24782" h="20599" extrusionOk="0">
                  <a:moveTo>
                    <a:pt x="6410" y="0"/>
                  </a:moveTo>
                  <a:lnTo>
                    <a:pt x="0" y="7548"/>
                  </a:lnTo>
                  <a:lnTo>
                    <a:pt x="4328" y="9838"/>
                  </a:lnTo>
                  <a:lnTo>
                    <a:pt x="6647" y="8460"/>
                  </a:lnTo>
                  <a:lnTo>
                    <a:pt x="8079" y="11824"/>
                  </a:lnTo>
                  <a:lnTo>
                    <a:pt x="24781" y="20599"/>
                  </a:lnTo>
                  <a:lnTo>
                    <a:pt x="15018" y="5376"/>
                  </a:lnTo>
                  <a:lnTo>
                    <a:pt x="6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200304" y="4906319"/>
              <a:ext cx="301589" cy="185554"/>
            </a:xfrm>
            <a:custGeom>
              <a:avLst/>
              <a:gdLst/>
              <a:ahLst/>
              <a:cxnLst/>
              <a:rect l="l" t="t" r="r" b="b"/>
              <a:pathLst>
                <a:path w="17570" h="10810" extrusionOk="0">
                  <a:moveTo>
                    <a:pt x="0" y="0"/>
                  </a:moveTo>
                  <a:lnTo>
                    <a:pt x="867" y="2035"/>
                  </a:lnTo>
                  <a:lnTo>
                    <a:pt x="17569" y="10810"/>
                  </a:lnTo>
                  <a:lnTo>
                    <a:pt x="17569" y="10810"/>
                  </a:lnTo>
                  <a:lnTo>
                    <a:pt x="13045" y="3754"/>
                  </a:lnTo>
                  <a:lnTo>
                    <a:pt x="11131" y="5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076510" y="4849949"/>
              <a:ext cx="97343" cy="57211"/>
            </a:xfrm>
            <a:custGeom>
              <a:avLst/>
              <a:gdLst/>
              <a:ahLst/>
              <a:cxnLst/>
              <a:rect l="l" t="t" r="r" b="b"/>
              <a:pathLst>
                <a:path w="5671" h="3333" extrusionOk="0">
                  <a:moveTo>
                    <a:pt x="885" y="1"/>
                  </a:moveTo>
                  <a:lnTo>
                    <a:pt x="0" y="1043"/>
                  </a:lnTo>
                  <a:lnTo>
                    <a:pt x="4328" y="3333"/>
                  </a:lnTo>
                  <a:lnTo>
                    <a:pt x="5671" y="2534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144947" y="3543058"/>
              <a:ext cx="747570" cy="1343350"/>
            </a:xfrm>
            <a:custGeom>
              <a:avLst/>
              <a:gdLst/>
              <a:ahLst/>
              <a:cxnLst/>
              <a:rect l="l" t="t" r="r" b="b"/>
              <a:pathLst>
                <a:path w="43552" h="78261" extrusionOk="0">
                  <a:moveTo>
                    <a:pt x="21775" y="0"/>
                  </a:moveTo>
                  <a:cubicBezTo>
                    <a:pt x="18259" y="3200"/>
                    <a:pt x="14534" y="41444"/>
                    <a:pt x="14534" y="41444"/>
                  </a:cubicBezTo>
                  <a:lnTo>
                    <a:pt x="0" y="71623"/>
                  </a:lnTo>
                  <a:lnTo>
                    <a:pt x="13785" y="78261"/>
                  </a:lnTo>
                  <a:lnTo>
                    <a:pt x="30991" y="44505"/>
                  </a:lnTo>
                  <a:cubicBezTo>
                    <a:pt x="31858" y="42701"/>
                    <a:pt x="43552" y="1825"/>
                    <a:pt x="43552" y="1825"/>
                  </a:cubicBezTo>
                  <a:lnTo>
                    <a:pt x="21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741104" y="3057855"/>
              <a:ext cx="627690" cy="621991"/>
            </a:xfrm>
            <a:custGeom>
              <a:avLst/>
              <a:gdLst/>
              <a:ahLst/>
              <a:cxnLst/>
              <a:rect l="l" t="t" r="r" b="b"/>
              <a:pathLst>
                <a:path w="36568" h="36236" extrusionOk="0">
                  <a:moveTo>
                    <a:pt x="11613" y="1"/>
                  </a:moveTo>
                  <a:lnTo>
                    <a:pt x="1" y="5296"/>
                  </a:lnTo>
                  <a:lnTo>
                    <a:pt x="9615" y="28387"/>
                  </a:lnTo>
                  <a:lnTo>
                    <a:pt x="32392" y="36236"/>
                  </a:lnTo>
                  <a:lnTo>
                    <a:pt x="36568" y="24682"/>
                  </a:lnTo>
                  <a:lnTo>
                    <a:pt x="17543" y="18127"/>
                  </a:lnTo>
                  <a:lnTo>
                    <a:pt x="116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428873" y="2953286"/>
              <a:ext cx="553194" cy="758264"/>
            </a:xfrm>
            <a:custGeom>
              <a:avLst/>
              <a:gdLst/>
              <a:ahLst/>
              <a:cxnLst/>
              <a:rect l="l" t="t" r="r" b="b"/>
              <a:pathLst>
                <a:path w="32228" h="44175" extrusionOk="0">
                  <a:moveTo>
                    <a:pt x="22651" y="1"/>
                  </a:moveTo>
                  <a:cubicBezTo>
                    <a:pt x="22637" y="1"/>
                    <a:pt x="22624" y="1"/>
                    <a:pt x="22610" y="1"/>
                  </a:cubicBezTo>
                  <a:lnTo>
                    <a:pt x="7283" y="2274"/>
                  </a:lnTo>
                  <a:cubicBezTo>
                    <a:pt x="564" y="3753"/>
                    <a:pt x="0" y="10047"/>
                    <a:pt x="489" y="13765"/>
                  </a:cubicBezTo>
                  <a:lnTo>
                    <a:pt x="2564" y="29291"/>
                  </a:lnTo>
                  <a:lnTo>
                    <a:pt x="2554" y="44175"/>
                  </a:lnTo>
                  <a:lnTo>
                    <a:pt x="32228" y="44167"/>
                  </a:lnTo>
                  <a:lnTo>
                    <a:pt x="30881" y="14199"/>
                  </a:lnTo>
                  <a:cubicBezTo>
                    <a:pt x="31211" y="9654"/>
                    <a:pt x="30477" y="6751"/>
                    <a:pt x="28502" y="3665"/>
                  </a:cubicBezTo>
                  <a:cubicBezTo>
                    <a:pt x="28061" y="2976"/>
                    <a:pt x="27027" y="1768"/>
                    <a:pt x="25988" y="1002"/>
                  </a:cubicBezTo>
                  <a:cubicBezTo>
                    <a:pt x="25365" y="543"/>
                    <a:pt x="23739" y="1"/>
                    <a:pt x="22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643796" y="2820154"/>
              <a:ext cx="150194" cy="226990"/>
            </a:xfrm>
            <a:custGeom>
              <a:avLst/>
              <a:gdLst/>
              <a:ahLst/>
              <a:cxnLst/>
              <a:rect l="l" t="t" r="r" b="b"/>
              <a:pathLst>
                <a:path w="8750" h="13224" extrusionOk="0">
                  <a:moveTo>
                    <a:pt x="64" y="0"/>
                  </a:moveTo>
                  <a:lnTo>
                    <a:pt x="13" y="8287"/>
                  </a:lnTo>
                  <a:cubicBezTo>
                    <a:pt x="0" y="9393"/>
                    <a:pt x="2532" y="12328"/>
                    <a:pt x="5421" y="13130"/>
                  </a:cubicBezTo>
                  <a:cubicBezTo>
                    <a:pt x="5650" y="13193"/>
                    <a:pt x="5879" y="13223"/>
                    <a:pt x="6102" y="13223"/>
                  </a:cubicBezTo>
                  <a:cubicBezTo>
                    <a:pt x="7529" y="13223"/>
                    <a:pt x="8750" y="11997"/>
                    <a:pt x="8655" y="10479"/>
                  </a:cubicBezTo>
                  <a:lnTo>
                    <a:pt x="8159" y="260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680340" y="2803744"/>
              <a:ext cx="107195" cy="119365"/>
            </a:xfrm>
            <a:custGeom>
              <a:avLst/>
              <a:gdLst/>
              <a:ahLst/>
              <a:cxnLst/>
              <a:rect l="l" t="t" r="r" b="b"/>
              <a:pathLst>
                <a:path w="6245" h="6954" extrusionOk="0">
                  <a:moveTo>
                    <a:pt x="1" y="0"/>
                  </a:moveTo>
                  <a:lnTo>
                    <a:pt x="105" y="1424"/>
                  </a:lnTo>
                  <a:cubicBezTo>
                    <a:pt x="105" y="1424"/>
                    <a:pt x="789" y="3835"/>
                    <a:pt x="6244" y="6953"/>
                  </a:cubicBezTo>
                  <a:lnTo>
                    <a:pt x="6016" y="3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950638" y="3187382"/>
              <a:ext cx="7656" cy="239314"/>
            </a:xfrm>
            <a:custGeom>
              <a:avLst/>
              <a:gdLst/>
              <a:ahLst/>
              <a:cxnLst/>
              <a:rect l="l" t="t" r="r" b="b"/>
              <a:pathLst>
                <a:path w="446" h="13942" extrusionOk="0">
                  <a:moveTo>
                    <a:pt x="301" y="0"/>
                  </a:moveTo>
                  <a:cubicBezTo>
                    <a:pt x="237" y="0"/>
                    <a:pt x="194" y="63"/>
                    <a:pt x="194" y="125"/>
                  </a:cubicBezTo>
                  <a:lnTo>
                    <a:pt x="2" y="13813"/>
                  </a:lnTo>
                  <a:cubicBezTo>
                    <a:pt x="1" y="13883"/>
                    <a:pt x="57" y="13940"/>
                    <a:pt x="126" y="13941"/>
                  </a:cubicBezTo>
                  <a:lnTo>
                    <a:pt x="127" y="13941"/>
                  </a:lnTo>
                  <a:cubicBezTo>
                    <a:pt x="196" y="13941"/>
                    <a:pt x="252" y="13885"/>
                    <a:pt x="252" y="13816"/>
                  </a:cubicBezTo>
                  <a:lnTo>
                    <a:pt x="445" y="129"/>
                  </a:lnTo>
                  <a:cubicBezTo>
                    <a:pt x="445" y="60"/>
                    <a:pt x="391" y="2"/>
                    <a:pt x="321" y="2"/>
                  </a:cubicBezTo>
                  <a:cubicBezTo>
                    <a:pt x="314" y="1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635385" y="2940309"/>
              <a:ext cx="130317" cy="155996"/>
            </a:xfrm>
            <a:custGeom>
              <a:avLst/>
              <a:gdLst/>
              <a:ahLst/>
              <a:cxnLst/>
              <a:rect l="l" t="t" r="r" b="b"/>
              <a:pathLst>
                <a:path w="7592" h="9088" extrusionOk="0">
                  <a:moveTo>
                    <a:pt x="511" y="0"/>
                  </a:moveTo>
                  <a:lnTo>
                    <a:pt x="0" y="2386"/>
                  </a:lnTo>
                  <a:lnTo>
                    <a:pt x="6097" y="9087"/>
                  </a:lnTo>
                  <a:lnTo>
                    <a:pt x="7592" y="6010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765685" y="2939348"/>
              <a:ext cx="51306" cy="142246"/>
            </a:xfrm>
            <a:custGeom>
              <a:avLst/>
              <a:gdLst/>
              <a:ahLst/>
              <a:cxnLst/>
              <a:rect l="l" t="t" r="r" b="b"/>
              <a:pathLst>
                <a:path w="2989" h="8287" extrusionOk="0">
                  <a:moveTo>
                    <a:pt x="1320" y="0"/>
                  </a:moveTo>
                  <a:lnTo>
                    <a:pt x="1400" y="1087"/>
                  </a:lnTo>
                  <a:lnTo>
                    <a:pt x="1" y="6066"/>
                  </a:lnTo>
                  <a:lnTo>
                    <a:pt x="2255" y="8287"/>
                  </a:lnTo>
                  <a:lnTo>
                    <a:pt x="2988" y="86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639934" y="2624490"/>
              <a:ext cx="254059" cy="257612"/>
            </a:xfrm>
            <a:custGeom>
              <a:avLst/>
              <a:gdLst/>
              <a:ahLst/>
              <a:cxnLst/>
              <a:rect l="l" t="t" r="r" b="b"/>
              <a:pathLst>
                <a:path w="14801" h="15008" extrusionOk="0">
                  <a:moveTo>
                    <a:pt x="1" y="0"/>
                  </a:moveTo>
                  <a:lnTo>
                    <a:pt x="274" y="13963"/>
                  </a:lnTo>
                  <a:lnTo>
                    <a:pt x="10250" y="14983"/>
                  </a:lnTo>
                  <a:cubicBezTo>
                    <a:pt x="10401" y="14999"/>
                    <a:pt x="10551" y="15008"/>
                    <a:pt x="10701" y="15008"/>
                  </a:cubicBezTo>
                  <a:cubicBezTo>
                    <a:pt x="11940" y="15008"/>
                    <a:pt x="13122" y="14446"/>
                    <a:pt x="13904" y="13468"/>
                  </a:cubicBezTo>
                  <a:cubicBezTo>
                    <a:pt x="14568" y="12638"/>
                    <a:pt x="14801" y="11541"/>
                    <a:pt x="14687" y="10485"/>
                  </a:cubicBezTo>
                  <a:lnTo>
                    <a:pt x="13058" y="14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532498" y="2536605"/>
              <a:ext cx="368292" cy="257338"/>
            </a:xfrm>
            <a:custGeom>
              <a:avLst/>
              <a:gdLst/>
              <a:ahLst/>
              <a:cxnLst/>
              <a:rect l="l" t="t" r="r" b="b"/>
              <a:pathLst>
                <a:path w="21456" h="14992" extrusionOk="0">
                  <a:moveTo>
                    <a:pt x="11425" y="0"/>
                  </a:moveTo>
                  <a:cubicBezTo>
                    <a:pt x="9383" y="0"/>
                    <a:pt x="7210" y="694"/>
                    <a:pt x="5165" y="2673"/>
                  </a:cubicBezTo>
                  <a:cubicBezTo>
                    <a:pt x="1" y="7668"/>
                    <a:pt x="6452" y="14925"/>
                    <a:pt x="6452" y="14925"/>
                  </a:cubicBezTo>
                  <a:cubicBezTo>
                    <a:pt x="6452" y="14925"/>
                    <a:pt x="6693" y="14992"/>
                    <a:pt x="7053" y="14992"/>
                  </a:cubicBezTo>
                  <a:cubicBezTo>
                    <a:pt x="8181" y="14992"/>
                    <a:pt x="10476" y="14338"/>
                    <a:pt x="10185" y="8939"/>
                  </a:cubicBezTo>
                  <a:cubicBezTo>
                    <a:pt x="10033" y="6155"/>
                    <a:pt x="21456" y="10201"/>
                    <a:pt x="20288" y="3818"/>
                  </a:cubicBezTo>
                  <a:cubicBezTo>
                    <a:pt x="20288" y="3818"/>
                    <a:pt x="16217" y="0"/>
                    <a:pt x="11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604162" y="2713920"/>
              <a:ext cx="96364" cy="91301"/>
            </a:xfrm>
            <a:custGeom>
              <a:avLst/>
              <a:gdLst/>
              <a:ahLst/>
              <a:cxnLst/>
              <a:rect l="l" t="t" r="r" b="b"/>
              <a:pathLst>
                <a:path w="5614" h="5319" extrusionOk="0">
                  <a:moveTo>
                    <a:pt x="2759" y="0"/>
                  </a:moveTo>
                  <a:cubicBezTo>
                    <a:pt x="1419" y="0"/>
                    <a:pt x="267" y="1008"/>
                    <a:pt x="117" y="2370"/>
                  </a:cubicBezTo>
                  <a:cubicBezTo>
                    <a:pt x="0" y="3439"/>
                    <a:pt x="539" y="4473"/>
                    <a:pt x="1481" y="4990"/>
                  </a:cubicBezTo>
                  <a:cubicBezTo>
                    <a:pt x="1882" y="5210"/>
                    <a:pt x="2322" y="5318"/>
                    <a:pt x="2760" y="5318"/>
                  </a:cubicBezTo>
                  <a:cubicBezTo>
                    <a:pt x="3353" y="5318"/>
                    <a:pt x="3942" y="5120"/>
                    <a:pt x="4425" y="4732"/>
                  </a:cubicBezTo>
                  <a:cubicBezTo>
                    <a:pt x="5262" y="4060"/>
                    <a:pt x="5613" y="2948"/>
                    <a:pt x="5312" y="1916"/>
                  </a:cubicBezTo>
                  <a:cubicBezTo>
                    <a:pt x="5011" y="884"/>
                    <a:pt x="4119" y="133"/>
                    <a:pt x="3050" y="16"/>
                  </a:cubicBezTo>
                  <a:cubicBezTo>
                    <a:pt x="2952" y="6"/>
                    <a:pt x="2855" y="0"/>
                    <a:pt x="2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861826" y="2682164"/>
              <a:ext cx="47993" cy="75989"/>
            </a:xfrm>
            <a:custGeom>
              <a:avLst/>
              <a:gdLst/>
              <a:ahLst/>
              <a:cxnLst/>
              <a:rect l="l" t="t" r="r" b="b"/>
              <a:pathLst>
                <a:path w="2796" h="4427" extrusionOk="0">
                  <a:moveTo>
                    <a:pt x="0" y="1"/>
                  </a:moveTo>
                  <a:lnTo>
                    <a:pt x="331" y="4426"/>
                  </a:lnTo>
                  <a:lnTo>
                    <a:pt x="1738" y="4359"/>
                  </a:lnTo>
                  <a:cubicBezTo>
                    <a:pt x="2423" y="4326"/>
                    <a:pt x="2796" y="3731"/>
                    <a:pt x="2434" y="32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2830586" y="2713473"/>
              <a:ext cx="15775" cy="13251"/>
            </a:xfrm>
            <a:custGeom>
              <a:avLst/>
              <a:gdLst/>
              <a:ahLst/>
              <a:cxnLst/>
              <a:rect l="l" t="t" r="r" b="b"/>
              <a:pathLst>
                <a:path w="919" h="772" extrusionOk="0">
                  <a:moveTo>
                    <a:pt x="409" y="1"/>
                  </a:moveTo>
                  <a:cubicBezTo>
                    <a:pt x="216" y="1"/>
                    <a:pt x="49" y="146"/>
                    <a:pt x="28" y="343"/>
                  </a:cubicBezTo>
                  <a:cubicBezTo>
                    <a:pt x="1" y="589"/>
                    <a:pt x="199" y="771"/>
                    <a:pt x="412" y="771"/>
                  </a:cubicBezTo>
                  <a:cubicBezTo>
                    <a:pt x="494" y="771"/>
                    <a:pt x="578" y="745"/>
                    <a:pt x="652" y="685"/>
                  </a:cubicBezTo>
                  <a:cubicBezTo>
                    <a:pt x="918" y="471"/>
                    <a:pt x="794" y="41"/>
                    <a:pt x="452" y="3"/>
                  </a:cubicBezTo>
                  <a:cubicBezTo>
                    <a:pt x="438" y="2"/>
                    <a:pt x="423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2803276" y="2687571"/>
              <a:ext cx="36201" cy="22589"/>
            </a:xfrm>
            <a:custGeom>
              <a:avLst/>
              <a:gdLst/>
              <a:ahLst/>
              <a:cxnLst/>
              <a:rect l="l" t="t" r="r" b="b"/>
              <a:pathLst>
                <a:path w="2109" h="1316" extrusionOk="0">
                  <a:moveTo>
                    <a:pt x="1802" y="0"/>
                  </a:moveTo>
                  <a:cubicBezTo>
                    <a:pt x="1755" y="0"/>
                    <a:pt x="1708" y="12"/>
                    <a:pt x="1665" y="38"/>
                  </a:cubicBezTo>
                  <a:lnTo>
                    <a:pt x="230" y="815"/>
                  </a:lnTo>
                  <a:cubicBezTo>
                    <a:pt x="1" y="940"/>
                    <a:pt x="68" y="1286"/>
                    <a:pt x="327" y="1314"/>
                  </a:cubicBezTo>
                  <a:cubicBezTo>
                    <a:pt x="337" y="1315"/>
                    <a:pt x="347" y="1316"/>
                    <a:pt x="357" y="1316"/>
                  </a:cubicBezTo>
                  <a:cubicBezTo>
                    <a:pt x="401" y="1316"/>
                    <a:pt x="443" y="1305"/>
                    <a:pt x="483" y="1283"/>
                  </a:cubicBezTo>
                  <a:lnTo>
                    <a:pt x="1920" y="506"/>
                  </a:lnTo>
                  <a:cubicBezTo>
                    <a:pt x="2055" y="439"/>
                    <a:pt x="2109" y="274"/>
                    <a:pt x="2037" y="139"/>
                  </a:cubicBezTo>
                  <a:cubicBezTo>
                    <a:pt x="1989" y="51"/>
                    <a:pt x="1896" y="0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822587" y="2773688"/>
              <a:ext cx="58824" cy="17251"/>
            </a:xfrm>
            <a:custGeom>
              <a:avLst/>
              <a:gdLst/>
              <a:ahLst/>
              <a:cxnLst/>
              <a:rect l="l" t="t" r="r" b="b"/>
              <a:pathLst>
                <a:path w="3427" h="1005" extrusionOk="0">
                  <a:moveTo>
                    <a:pt x="100" y="1"/>
                  </a:moveTo>
                  <a:cubicBezTo>
                    <a:pt x="76" y="1"/>
                    <a:pt x="51" y="11"/>
                    <a:pt x="33" y="30"/>
                  </a:cubicBezTo>
                  <a:cubicBezTo>
                    <a:pt x="1" y="68"/>
                    <a:pt x="5" y="122"/>
                    <a:pt x="41" y="155"/>
                  </a:cubicBezTo>
                  <a:cubicBezTo>
                    <a:pt x="567" y="617"/>
                    <a:pt x="1066" y="849"/>
                    <a:pt x="1509" y="946"/>
                  </a:cubicBezTo>
                  <a:cubicBezTo>
                    <a:pt x="1698" y="987"/>
                    <a:pt x="1876" y="1005"/>
                    <a:pt x="2043" y="1005"/>
                  </a:cubicBezTo>
                  <a:cubicBezTo>
                    <a:pt x="2830" y="1005"/>
                    <a:pt x="3345" y="622"/>
                    <a:pt x="3353" y="615"/>
                  </a:cubicBezTo>
                  <a:cubicBezTo>
                    <a:pt x="3426" y="557"/>
                    <a:pt x="3372" y="456"/>
                    <a:pt x="3300" y="456"/>
                  </a:cubicBezTo>
                  <a:cubicBezTo>
                    <a:pt x="3283" y="456"/>
                    <a:pt x="3265" y="462"/>
                    <a:pt x="3247" y="475"/>
                  </a:cubicBezTo>
                  <a:cubicBezTo>
                    <a:pt x="3215" y="499"/>
                    <a:pt x="2757" y="836"/>
                    <a:pt x="2052" y="836"/>
                  </a:cubicBezTo>
                  <a:cubicBezTo>
                    <a:pt x="1531" y="836"/>
                    <a:pt x="876" y="652"/>
                    <a:pt x="158" y="23"/>
                  </a:cubicBezTo>
                  <a:cubicBezTo>
                    <a:pt x="141" y="8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128364" y="2716374"/>
              <a:ext cx="1082579" cy="1077069"/>
            </a:xfrm>
            <a:custGeom>
              <a:avLst/>
              <a:gdLst/>
              <a:ahLst/>
              <a:cxnLst/>
              <a:rect l="l" t="t" r="r" b="b"/>
              <a:pathLst>
                <a:path w="63069" h="62748" extrusionOk="0">
                  <a:moveTo>
                    <a:pt x="26509" y="0"/>
                  </a:moveTo>
                  <a:cubicBezTo>
                    <a:pt x="23190" y="0"/>
                    <a:pt x="20081" y="2850"/>
                    <a:pt x="19837" y="6170"/>
                  </a:cubicBezTo>
                  <a:cubicBezTo>
                    <a:pt x="19716" y="7756"/>
                    <a:pt x="20172" y="9333"/>
                    <a:pt x="21119" y="10611"/>
                  </a:cubicBezTo>
                  <a:cubicBezTo>
                    <a:pt x="21837" y="11584"/>
                    <a:pt x="21954" y="12876"/>
                    <a:pt x="21422" y="13962"/>
                  </a:cubicBezTo>
                  <a:lnTo>
                    <a:pt x="21262" y="14288"/>
                  </a:lnTo>
                  <a:cubicBezTo>
                    <a:pt x="20799" y="15239"/>
                    <a:pt x="19895" y="15797"/>
                    <a:pt x="18914" y="15797"/>
                  </a:cubicBezTo>
                  <a:cubicBezTo>
                    <a:pt x="18859" y="15797"/>
                    <a:pt x="18803" y="15795"/>
                    <a:pt x="18748" y="15792"/>
                  </a:cubicBezTo>
                  <a:lnTo>
                    <a:pt x="2959" y="14754"/>
                  </a:lnTo>
                  <a:lnTo>
                    <a:pt x="1" y="59790"/>
                  </a:lnTo>
                  <a:lnTo>
                    <a:pt x="18539" y="61008"/>
                  </a:lnTo>
                  <a:cubicBezTo>
                    <a:pt x="18492" y="60404"/>
                    <a:pt x="18277" y="59827"/>
                    <a:pt x="17918" y="59340"/>
                  </a:cubicBezTo>
                  <a:cubicBezTo>
                    <a:pt x="17007" y="58108"/>
                    <a:pt x="16550" y="56598"/>
                    <a:pt x="16624" y="55067"/>
                  </a:cubicBezTo>
                  <a:cubicBezTo>
                    <a:pt x="16789" y="51658"/>
                    <a:pt x="19900" y="48728"/>
                    <a:pt x="23300" y="48728"/>
                  </a:cubicBezTo>
                  <a:cubicBezTo>
                    <a:pt x="23372" y="48728"/>
                    <a:pt x="23444" y="48729"/>
                    <a:pt x="23517" y="48732"/>
                  </a:cubicBezTo>
                  <a:cubicBezTo>
                    <a:pt x="27283" y="48871"/>
                    <a:pt x="30167" y="52089"/>
                    <a:pt x="29921" y="55824"/>
                  </a:cubicBezTo>
                  <a:cubicBezTo>
                    <a:pt x="29821" y="57390"/>
                    <a:pt x="29167" y="58872"/>
                    <a:pt x="28075" y="60003"/>
                  </a:cubicBezTo>
                  <a:cubicBezTo>
                    <a:pt x="27655" y="60440"/>
                    <a:pt x="27365" y="60986"/>
                    <a:pt x="27239" y="61579"/>
                  </a:cubicBezTo>
                  <a:lnTo>
                    <a:pt x="45037" y="62747"/>
                  </a:lnTo>
                  <a:lnTo>
                    <a:pt x="46204" y="44988"/>
                  </a:lnTo>
                  <a:cubicBezTo>
                    <a:pt x="46282" y="43798"/>
                    <a:pt x="47072" y="42773"/>
                    <a:pt x="48203" y="42394"/>
                  </a:cubicBezTo>
                  <a:lnTo>
                    <a:pt x="48384" y="42333"/>
                  </a:lnTo>
                  <a:cubicBezTo>
                    <a:pt x="48721" y="42220"/>
                    <a:pt x="49069" y="42165"/>
                    <a:pt x="49414" y="42165"/>
                  </a:cubicBezTo>
                  <a:cubicBezTo>
                    <a:pt x="50242" y="42165"/>
                    <a:pt x="51053" y="42482"/>
                    <a:pt x="51669" y="43075"/>
                  </a:cubicBezTo>
                  <a:cubicBezTo>
                    <a:pt x="52799" y="44166"/>
                    <a:pt x="54281" y="44819"/>
                    <a:pt x="55848" y="44921"/>
                  </a:cubicBezTo>
                  <a:cubicBezTo>
                    <a:pt x="55997" y="44931"/>
                    <a:pt x="56144" y="44935"/>
                    <a:pt x="56291" y="44935"/>
                  </a:cubicBezTo>
                  <a:cubicBezTo>
                    <a:pt x="59831" y="44935"/>
                    <a:pt x="62801" y="42136"/>
                    <a:pt x="62939" y="38525"/>
                  </a:cubicBezTo>
                  <a:cubicBezTo>
                    <a:pt x="63068" y="35125"/>
                    <a:pt x="60168" y="31885"/>
                    <a:pt x="56777" y="31636"/>
                  </a:cubicBezTo>
                  <a:cubicBezTo>
                    <a:pt x="56609" y="31623"/>
                    <a:pt x="56442" y="31617"/>
                    <a:pt x="56275" y="31617"/>
                  </a:cubicBezTo>
                  <a:cubicBezTo>
                    <a:pt x="54859" y="31617"/>
                    <a:pt x="53477" y="32069"/>
                    <a:pt x="52332" y="32918"/>
                  </a:cubicBezTo>
                  <a:cubicBezTo>
                    <a:pt x="51764" y="33337"/>
                    <a:pt x="51088" y="33551"/>
                    <a:pt x="50407" y="33551"/>
                  </a:cubicBezTo>
                  <a:cubicBezTo>
                    <a:pt x="49922" y="33551"/>
                    <a:pt x="49435" y="33442"/>
                    <a:pt x="48983" y="33221"/>
                  </a:cubicBezTo>
                  <a:lnTo>
                    <a:pt x="48811" y="33136"/>
                  </a:lnTo>
                  <a:cubicBezTo>
                    <a:pt x="47739" y="32612"/>
                    <a:pt x="47090" y="31492"/>
                    <a:pt x="47168" y="30302"/>
                  </a:cubicBezTo>
                  <a:lnTo>
                    <a:pt x="47995" y="17711"/>
                  </a:lnTo>
                  <a:lnTo>
                    <a:pt x="32946" y="16723"/>
                  </a:lnTo>
                  <a:cubicBezTo>
                    <a:pt x="31902" y="16655"/>
                    <a:pt x="31005" y="15962"/>
                    <a:pt x="30673" y="14971"/>
                  </a:cubicBezTo>
                  <a:lnTo>
                    <a:pt x="30534" y="14559"/>
                  </a:lnTo>
                  <a:cubicBezTo>
                    <a:pt x="30150" y="13411"/>
                    <a:pt x="30435" y="12146"/>
                    <a:pt x="31276" y="11276"/>
                  </a:cubicBezTo>
                  <a:cubicBezTo>
                    <a:pt x="32367" y="10145"/>
                    <a:pt x="33020" y="8664"/>
                    <a:pt x="33122" y="7096"/>
                  </a:cubicBezTo>
                  <a:cubicBezTo>
                    <a:pt x="33367" y="3363"/>
                    <a:pt x="30487" y="148"/>
                    <a:pt x="26726" y="4"/>
                  </a:cubicBezTo>
                  <a:cubicBezTo>
                    <a:pt x="26653" y="2"/>
                    <a:pt x="26581" y="0"/>
                    <a:pt x="26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260569" y="3658681"/>
              <a:ext cx="107230" cy="55718"/>
            </a:xfrm>
            <a:custGeom>
              <a:avLst/>
              <a:gdLst/>
              <a:ahLst/>
              <a:cxnLst/>
              <a:rect l="l" t="t" r="r" b="b"/>
              <a:pathLst>
                <a:path w="6247" h="3246" extrusionOk="0">
                  <a:moveTo>
                    <a:pt x="227" y="0"/>
                  </a:moveTo>
                  <a:lnTo>
                    <a:pt x="1" y="1579"/>
                  </a:lnTo>
                  <a:cubicBezTo>
                    <a:pt x="1" y="1579"/>
                    <a:pt x="4850" y="3245"/>
                    <a:pt x="5724" y="3245"/>
                  </a:cubicBezTo>
                  <a:cubicBezTo>
                    <a:pt x="5758" y="3245"/>
                    <a:pt x="5786" y="3243"/>
                    <a:pt x="5807" y="3237"/>
                  </a:cubicBezTo>
                  <a:cubicBezTo>
                    <a:pt x="6247" y="3131"/>
                    <a:pt x="5679" y="1997"/>
                    <a:pt x="5389" y="1641"/>
                  </a:cubicBezTo>
                  <a:cubicBezTo>
                    <a:pt x="5292" y="1523"/>
                    <a:pt x="5164" y="1432"/>
                    <a:pt x="5019" y="1381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260483" y="3556378"/>
              <a:ext cx="128858" cy="135003"/>
            </a:xfrm>
            <a:custGeom>
              <a:avLst/>
              <a:gdLst/>
              <a:ahLst/>
              <a:cxnLst/>
              <a:rect l="l" t="t" r="r" b="b"/>
              <a:pathLst>
                <a:path w="7507" h="7865" extrusionOk="0">
                  <a:moveTo>
                    <a:pt x="1" y="1"/>
                  </a:moveTo>
                  <a:lnTo>
                    <a:pt x="355" y="5967"/>
                  </a:lnTo>
                  <a:cubicBezTo>
                    <a:pt x="355" y="5967"/>
                    <a:pt x="5884" y="7865"/>
                    <a:pt x="6884" y="7865"/>
                  </a:cubicBezTo>
                  <a:cubicBezTo>
                    <a:pt x="6922" y="7865"/>
                    <a:pt x="6954" y="7862"/>
                    <a:pt x="6979" y="7856"/>
                  </a:cubicBezTo>
                  <a:cubicBezTo>
                    <a:pt x="7506" y="7728"/>
                    <a:pt x="6773" y="6773"/>
                    <a:pt x="6464" y="6402"/>
                  </a:cubicBezTo>
                  <a:cubicBezTo>
                    <a:pt x="6386" y="6308"/>
                    <a:pt x="6285" y="6236"/>
                    <a:pt x="6169" y="6194"/>
                  </a:cubicBezTo>
                  <a:lnTo>
                    <a:pt x="4904" y="5732"/>
                  </a:lnTo>
                  <a:lnTo>
                    <a:pt x="4904" y="5732"/>
                  </a:lnTo>
                  <a:cubicBezTo>
                    <a:pt x="5046" y="5760"/>
                    <a:pt x="5169" y="5775"/>
                    <a:pt x="5265" y="5775"/>
                  </a:cubicBezTo>
                  <a:cubicBezTo>
                    <a:pt x="5340" y="5775"/>
                    <a:pt x="5399" y="5766"/>
                    <a:pt x="5441" y="5747"/>
                  </a:cubicBezTo>
                  <a:cubicBezTo>
                    <a:pt x="5651" y="5647"/>
                    <a:pt x="5718" y="5421"/>
                    <a:pt x="5717" y="5172"/>
                  </a:cubicBezTo>
                  <a:cubicBezTo>
                    <a:pt x="5712" y="4630"/>
                    <a:pt x="5386" y="4141"/>
                    <a:pt x="4918" y="3867"/>
                  </a:cubicBezTo>
                  <a:lnTo>
                    <a:pt x="1539" y="1885"/>
                  </a:lnTo>
                  <a:cubicBezTo>
                    <a:pt x="1305" y="1728"/>
                    <a:pt x="1099" y="1528"/>
                    <a:pt x="934" y="12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154644" y="3536793"/>
              <a:ext cx="183683" cy="193553"/>
            </a:xfrm>
            <a:custGeom>
              <a:avLst/>
              <a:gdLst/>
              <a:ahLst/>
              <a:cxnLst/>
              <a:rect l="l" t="t" r="r" b="b"/>
              <a:pathLst>
                <a:path w="10701" h="11276" extrusionOk="0">
                  <a:moveTo>
                    <a:pt x="3612" y="0"/>
                  </a:moveTo>
                  <a:cubicBezTo>
                    <a:pt x="3612" y="0"/>
                    <a:pt x="0" y="1850"/>
                    <a:pt x="2346" y="7203"/>
                  </a:cubicBezTo>
                  <a:cubicBezTo>
                    <a:pt x="2509" y="7572"/>
                    <a:pt x="2774" y="7888"/>
                    <a:pt x="3109" y="8114"/>
                  </a:cubicBezTo>
                  <a:lnTo>
                    <a:pt x="5961" y="10036"/>
                  </a:lnTo>
                  <a:cubicBezTo>
                    <a:pt x="6022" y="10065"/>
                    <a:pt x="6087" y="10087"/>
                    <a:pt x="6153" y="10103"/>
                  </a:cubicBezTo>
                  <a:cubicBezTo>
                    <a:pt x="6800" y="10251"/>
                    <a:pt x="10033" y="11276"/>
                    <a:pt x="10460" y="11276"/>
                  </a:cubicBezTo>
                  <a:cubicBezTo>
                    <a:pt x="10472" y="11276"/>
                    <a:pt x="10482" y="11275"/>
                    <a:pt x="10490" y="11273"/>
                  </a:cubicBezTo>
                  <a:cubicBezTo>
                    <a:pt x="10640" y="11237"/>
                    <a:pt x="10700" y="10813"/>
                    <a:pt x="10605" y="10597"/>
                  </a:cubicBezTo>
                  <a:cubicBezTo>
                    <a:pt x="10502" y="10363"/>
                    <a:pt x="10209" y="10081"/>
                    <a:pt x="9838" y="9810"/>
                  </a:cubicBezTo>
                  <a:lnTo>
                    <a:pt x="6719" y="8604"/>
                  </a:lnTo>
                  <a:lnTo>
                    <a:pt x="7034" y="5140"/>
                  </a:lnTo>
                  <a:lnTo>
                    <a:pt x="6167" y="11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3210327" y="3514152"/>
              <a:ext cx="106303" cy="72505"/>
            </a:xfrm>
            <a:custGeom>
              <a:avLst/>
              <a:gdLst/>
              <a:ahLst/>
              <a:cxnLst/>
              <a:rect l="l" t="t" r="r" b="b"/>
              <a:pathLst>
                <a:path w="6193" h="4224" extrusionOk="0">
                  <a:moveTo>
                    <a:pt x="4412" y="1"/>
                  </a:moveTo>
                  <a:cubicBezTo>
                    <a:pt x="4092" y="1"/>
                    <a:pt x="3757" y="48"/>
                    <a:pt x="3436" y="166"/>
                  </a:cubicBezTo>
                  <a:lnTo>
                    <a:pt x="1" y="1297"/>
                  </a:lnTo>
                  <a:lnTo>
                    <a:pt x="4304" y="4224"/>
                  </a:lnTo>
                  <a:lnTo>
                    <a:pt x="4304" y="4224"/>
                  </a:lnTo>
                  <a:lnTo>
                    <a:pt x="3442" y="3118"/>
                  </a:lnTo>
                  <a:cubicBezTo>
                    <a:pt x="3258" y="2884"/>
                    <a:pt x="3265" y="2536"/>
                    <a:pt x="3485" y="2335"/>
                  </a:cubicBezTo>
                  <a:cubicBezTo>
                    <a:pt x="3733" y="2107"/>
                    <a:pt x="4119" y="1941"/>
                    <a:pt x="4402" y="1746"/>
                  </a:cubicBezTo>
                  <a:lnTo>
                    <a:pt x="5962" y="948"/>
                  </a:lnTo>
                  <a:cubicBezTo>
                    <a:pt x="6162" y="845"/>
                    <a:pt x="6193" y="569"/>
                    <a:pt x="6018" y="428"/>
                  </a:cubicBezTo>
                  <a:cubicBezTo>
                    <a:pt x="5785" y="240"/>
                    <a:pt x="5137" y="1"/>
                    <a:pt x="4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268585" y="3626892"/>
              <a:ext cx="78084" cy="29301"/>
            </a:xfrm>
            <a:custGeom>
              <a:avLst/>
              <a:gdLst/>
              <a:ahLst/>
              <a:cxnLst/>
              <a:rect l="l" t="t" r="r" b="b"/>
              <a:pathLst>
                <a:path w="4549" h="1707" extrusionOk="0">
                  <a:moveTo>
                    <a:pt x="88" y="0"/>
                  </a:moveTo>
                  <a:cubicBezTo>
                    <a:pt x="53" y="0"/>
                    <a:pt x="20" y="22"/>
                    <a:pt x="8" y="57"/>
                  </a:cubicBezTo>
                  <a:cubicBezTo>
                    <a:pt x="0" y="77"/>
                    <a:pt x="2" y="99"/>
                    <a:pt x="11" y="119"/>
                  </a:cubicBezTo>
                  <a:cubicBezTo>
                    <a:pt x="20" y="139"/>
                    <a:pt x="38" y="157"/>
                    <a:pt x="59" y="164"/>
                  </a:cubicBezTo>
                  <a:lnTo>
                    <a:pt x="4398" y="1701"/>
                  </a:lnTo>
                  <a:cubicBezTo>
                    <a:pt x="4409" y="1705"/>
                    <a:pt x="4420" y="1707"/>
                    <a:pt x="4429" y="1707"/>
                  </a:cubicBezTo>
                  <a:cubicBezTo>
                    <a:pt x="4514" y="1707"/>
                    <a:pt x="4549" y="1577"/>
                    <a:pt x="4454" y="1543"/>
                  </a:cubicBezTo>
                  <a:lnTo>
                    <a:pt x="116" y="5"/>
                  </a:ln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264929" y="3654682"/>
              <a:ext cx="88177" cy="33060"/>
            </a:xfrm>
            <a:custGeom>
              <a:avLst/>
              <a:gdLst/>
              <a:ahLst/>
              <a:cxnLst/>
              <a:rect l="l" t="t" r="r" b="b"/>
              <a:pathLst>
                <a:path w="5137" h="1926" extrusionOk="0">
                  <a:moveTo>
                    <a:pt x="88" y="1"/>
                  </a:moveTo>
                  <a:cubicBezTo>
                    <a:pt x="54" y="1"/>
                    <a:pt x="21" y="23"/>
                    <a:pt x="9" y="57"/>
                  </a:cubicBezTo>
                  <a:cubicBezTo>
                    <a:pt x="1" y="77"/>
                    <a:pt x="2" y="101"/>
                    <a:pt x="12" y="119"/>
                  </a:cubicBezTo>
                  <a:cubicBezTo>
                    <a:pt x="20" y="141"/>
                    <a:pt x="38" y="157"/>
                    <a:pt x="60" y="165"/>
                  </a:cubicBezTo>
                  <a:lnTo>
                    <a:pt x="5010" y="1920"/>
                  </a:lnTo>
                  <a:cubicBezTo>
                    <a:pt x="5020" y="1924"/>
                    <a:pt x="5030" y="1925"/>
                    <a:pt x="5040" y="1925"/>
                  </a:cubicBezTo>
                  <a:cubicBezTo>
                    <a:pt x="5075" y="1925"/>
                    <a:pt x="5109" y="1904"/>
                    <a:pt x="5121" y="1870"/>
                  </a:cubicBezTo>
                  <a:cubicBezTo>
                    <a:pt x="5137" y="1825"/>
                    <a:pt x="5112" y="1775"/>
                    <a:pt x="5066" y="1761"/>
                  </a:cubicBezTo>
                  <a:lnTo>
                    <a:pt x="116" y="6"/>
                  </a:lnTo>
                  <a:cubicBezTo>
                    <a:pt x="107" y="2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261135" y="3683107"/>
              <a:ext cx="67149" cy="25439"/>
            </a:xfrm>
            <a:custGeom>
              <a:avLst/>
              <a:gdLst/>
              <a:ahLst/>
              <a:cxnLst/>
              <a:rect l="l" t="t" r="r" b="b"/>
              <a:pathLst>
                <a:path w="3912" h="1482" extrusionOk="0">
                  <a:moveTo>
                    <a:pt x="86" y="1"/>
                  </a:moveTo>
                  <a:cubicBezTo>
                    <a:pt x="52" y="1"/>
                    <a:pt x="20" y="22"/>
                    <a:pt x="8" y="56"/>
                  </a:cubicBezTo>
                  <a:cubicBezTo>
                    <a:pt x="0" y="76"/>
                    <a:pt x="2" y="100"/>
                    <a:pt x="11" y="120"/>
                  </a:cubicBezTo>
                  <a:cubicBezTo>
                    <a:pt x="21" y="140"/>
                    <a:pt x="38" y="156"/>
                    <a:pt x="60" y="164"/>
                  </a:cubicBezTo>
                  <a:lnTo>
                    <a:pt x="3765" y="1477"/>
                  </a:lnTo>
                  <a:cubicBezTo>
                    <a:pt x="3775" y="1481"/>
                    <a:pt x="3784" y="1482"/>
                    <a:pt x="3793" y="1482"/>
                  </a:cubicBezTo>
                  <a:cubicBezTo>
                    <a:pt x="3876" y="1482"/>
                    <a:pt x="3911" y="1354"/>
                    <a:pt x="3821" y="1318"/>
                  </a:cubicBezTo>
                  <a:lnTo>
                    <a:pt x="116" y="6"/>
                  </a:lnTo>
                  <a:cubicBezTo>
                    <a:pt x="106" y="2"/>
                    <a:pt x="96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442348" y="3057855"/>
              <a:ext cx="792525" cy="676747"/>
            </a:xfrm>
            <a:custGeom>
              <a:avLst/>
              <a:gdLst/>
              <a:ahLst/>
              <a:cxnLst/>
              <a:rect l="l" t="t" r="r" b="b"/>
              <a:pathLst>
                <a:path w="46171" h="39426" extrusionOk="0">
                  <a:moveTo>
                    <a:pt x="6844" y="1"/>
                  </a:moveTo>
                  <a:cubicBezTo>
                    <a:pt x="5475" y="1"/>
                    <a:pt x="4096" y="458"/>
                    <a:pt x="2953" y="1403"/>
                  </a:cubicBezTo>
                  <a:cubicBezTo>
                    <a:pt x="439" y="3483"/>
                    <a:pt x="0" y="7169"/>
                    <a:pt x="1955" y="9779"/>
                  </a:cubicBezTo>
                  <a:lnTo>
                    <a:pt x="23053" y="35938"/>
                  </a:lnTo>
                  <a:lnTo>
                    <a:pt x="44169" y="39426"/>
                  </a:lnTo>
                  <a:lnTo>
                    <a:pt x="46171" y="27306"/>
                  </a:lnTo>
                  <a:lnTo>
                    <a:pt x="29589" y="24568"/>
                  </a:lnTo>
                  <a:lnTo>
                    <a:pt x="11766" y="2483"/>
                  </a:lnTo>
                  <a:cubicBezTo>
                    <a:pt x="10563" y="854"/>
                    <a:pt x="8713" y="1"/>
                    <a:pt x="6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524654" y="3286973"/>
              <a:ext cx="416526" cy="398794"/>
            </a:xfrm>
            <a:custGeom>
              <a:avLst/>
              <a:gdLst/>
              <a:ahLst/>
              <a:cxnLst/>
              <a:rect l="l" t="t" r="r" b="b"/>
              <a:pathLst>
                <a:path w="24266" h="23233" extrusionOk="0">
                  <a:moveTo>
                    <a:pt x="142" y="0"/>
                  </a:moveTo>
                  <a:cubicBezTo>
                    <a:pt x="114" y="0"/>
                    <a:pt x="86" y="10"/>
                    <a:pt x="63" y="29"/>
                  </a:cubicBezTo>
                  <a:cubicBezTo>
                    <a:pt x="9" y="72"/>
                    <a:pt x="1" y="150"/>
                    <a:pt x="44" y="205"/>
                  </a:cubicBezTo>
                  <a:lnTo>
                    <a:pt x="18119" y="22448"/>
                  </a:lnTo>
                  <a:lnTo>
                    <a:pt x="18152" y="22487"/>
                  </a:lnTo>
                  <a:lnTo>
                    <a:pt x="24120" y="23232"/>
                  </a:lnTo>
                  <a:lnTo>
                    <a:pt x="24138" y="23232"/>
                  </a:lnTo>
                  <a:cubicBezTo>
                    <a:pt x="24203" y="23232"/>
                    <a:pt x="24258" y="23181"/>
                    <a:pt x="24262" y="23114"/>
                  </a:cubicBezTo>
                  <a:cubicBezTo>
                    <a:pt x="24266" y="23048"/>
                    <a:pt x="24217" y="22991"/>
                    <a:pt x="24152" y="22983"/>
                  </a:cubicBezTo>
                  <a:lnTo>
                    <a:pt x="18283" y="22248"/>
                  </a:lnTo>
                  <a:lnTo>
                    <a:pt x="239" y="47"/>
                  </a:lnTo>
                  <a:cubicBezTo>
                    <a:pt x="215" y="16"/>
                    <a:pt x="178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731492" y="3209353"/>
              <a:ext cx="481118" cy="313639"/>
            </a:xfrm>
            <a:custGeom>
              <a:avLst/>
              <a:gdLst/>
              <a:ahLst/>
              <a:cxnLst/>
              <a:rect l="l" t="t" r="r" b="b"/>
              <a:pathLst>
                <a:path w="28029" h="18272" extrusionOk="0">
                  <a:moveTo>
                    <a:pt x="143" y="0"/>
                  </a:moveTo>
                  <a:cubicBezTo>
                    <a:pt x="116" y="0"/>
                    <a:pt x="89" y="9"/>
                    <a:pt x="66" y="26"/>
                  </a:cubicBezTo>
                  <a:cubicBezTo>
                    <a:pt x="11" y="69"/>
                    <a:pt x="0" y="148"/>
                    <a:pt x="44" y="203"/>
                  </a:cubicBezTo>
                  <a:lnTo>
                    <a:pt x="12194" y="15926"/>
                  </a:lnTo>
                  <a:lnTo>
                    <a:pt x="12225" y="15967"/>
                  </a:lnTo>
                  <a:lnTo>
                    <a:pt x="27878" y="18269"/>
                  </a:lnTo>
                  <a:cubicBezTo>
                    <a:pt x="27885" y="18271"/>
                    <a:pt x="27891" y="18271"/>
                    <a:pt x="27897" y="18271"/>
                  </a:cubicBezTo>
                  <a:cubicBezTo>
                    <a:pt x="27964" y="18271"/>
                    <a:pt x="28019" y="18220"/>
                    <a:pt x="28023" y="18154"/>
                  </a:cubicBezTo>
                  <a:cubicBezTo>
                    <a:pt x="28028" y="18089"/>
                    <a:pt x="27981" y="18029"/>
                    <a:pt x="27916" y="18021"/>
                  </a:cubicBezTo>
                  <a:lnTo>
                    <a:pt x="12362" y="15734"/>
                  </a:lnTo>
                  <a:lnTo>
                    <a:pt x="242" y="50"/>
                  </a:lnTo>
                  <a:cubicBezTo>
                    <a:pt x="218" y="17"/>
                    <a:pt x="180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632622" y="2747975"/>
              <a:ext cx="37437" cy="20323"/>
            </a:xfrm>
            <a:custGeom>
              <a:avLst/>
              <a:gdLst/>
              <a:ahLst/>
              <a:cxnLst/>
              <a:rect l="l" t="t" r="r" b="b"/>
              <a:pathLst>
                <a:path w="2181" h="1184" extrusionOk="0">
                  <a:moveTo>
                    <a:pt x="1069" y="1"/>
                  </a:moveTo>
                  <a:cubicBezTo>
                    <a:pt x="547" y="1"/>
                    <a:pt x="78" y="405"/>
                    <a:pt x="55" y="425"/>
                  </a:cubicBezTo>
                  <a:cubicBezTo>
                    <a:pt x="0" y="473"/>
                    <a:pt x="46" y="550"/>
                    <a:pt x="103" y="550"/>
                  </a:cubicBezTo>
                  <a:cubicBezTo>
                    <a:pt x="118" y="550"/>
                    <a:pt x="134" y="545"/>
                    <a:pt x="149" y="531"/>
                  </a:cubicBezTo>
                  <a:cubicBezTo>
                    <a:pt x="155" y="527"/>
                    <a:pt x="599" y="148"/>
                    <a:pt x="1070" y="148"/>
                  </a:cubicBezTo>
                  <a:cubicBezTo>
                    <a:pt x="1094" y="148"/>
                    <a:pt x="1117" y="149"/>
                    <a:pt x="1141" y="151"/>
                  </a:cubicBezTo>
                  <a:cubicBezTo>
                    <a:pt x="541" y="464"/>
                    <a:pt x="670" y="1057"/>
                    <a:pt x="672" y="1063"/>
                  </a:cubicBezTo>
                  <a:cubicBezTo>
                    <a:pt x="680" y="1097"/>
                    <a:pt x="710" y="1118"/>
                    <a:pt x="743" y="1118"/>
                  </a:cubicBezTo>
                  <a:cubicBezTo>
                    <a:pt x="745" y="1118"/>
                    <a:pt x="747" y="1118"/>
                    <a:pt x="750" y="1118"/>
                  </a:cubicBezTo>
                  <a:cubicBezTo>
                    <a:pt x="751" y="1117"/>
                    <a:pt x="754" y="1117"/>
                    <a:pt x="757" y="1117"/>
                  </a:cubicBezTo>
                  <a:cubicBezTo>
                    <a:pt x="796" y="1107"/>
                    <a:pt x="820" y="1068"/>
                    <a:pt x="810" y="1031"/>
                  </a:cubicBezTo>
                  <a:cubicBezTo>
                    <a:pt x="804" y="1006"/>
                    <a:pt x="683" y="446"/>
                    <a:pt x="1361" y="209"/>
                  </a:cubicBezTo>
                  <a:cubicBezTo>
                    <a:pt x="1653" y="329"/>
                    <a:pt x="1881" y="633"/>
                    <a:pt x="2034" y="1134"/>
                  </a:cubicBezTo>
                  <a:cubicBezTo>
                    <a:pt x="2042" y="1164"/>
                    <a:pt x="2071" y="1184"/>
                    <a:pt x="2102" y="1184"/>
                  </a:cubicBezTo>
                  <a:cubicBezTo>
                    <a:pt x="2104" y="1184"/>
                    <a:pt x="2106" y="1184"/>
                    <a:pt x="2108" y="1184"/>
                  </a:cubicBezTo>
                  <a:cubicBezTo>
                    <a:pt x="2113" y="1184"/>
                    <a:pt x="2118" y="1182"/>
                    <a:pt x="2121" y="1180"/>
                  </a:cubicBezTo>
                  <a:cubicBezTo>
                    <a:pt x="2158" y="1170"/>
                    <a:pt x="2180" y="1131"/>
                    <a:pt x="2169" y="1093"/>
                  </a:cubicBezTo>
                  <a:cubicBezTo>
                    <a:pt x="2004" y="552"/>
                    <a:pt x="1750" y="218"/>
                    <a:pt x="1417" y="81"/>
                  </a:cubicBezTo>
                  <a:cubicBezTo>
                    <a:pt x="1408" y="70"/>
                    <a:pt x="1394" y="63"/>
                    <a:pt x="1378" y="62"/>
                  </a:cubicBezTo>
                  <a:cubicBezTo>
                    <a:pt x="1360" y="56"/>
                    <a:pt x="1344" y="42"/>
                    <a:pt x="1324" y="35"/>
                  </a:cubicBezTo>
                  <a:cubicBezTo>
                    <a:pt x="1239" y="11"/>
                    <a:pt x="1153" y="1"/>
                    <a:pt x="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414333" y="3559742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3" y="0"/>
                  </a:moveTo>
                  <a:cubicBezTo>
                    <a:pt x="408" y="0"/>
                    <a:pt x="1" y="85"/>
                    <a:pt x="106" y="412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4"/>
                  </a:lnTo>
                  <a:lnTo>
                    <a:pt x="2133" y="273"/>
                  </a:lnTo>
                  <a:cubicBezTo>
                    <a:pt x="1986" y="158"/>
                    <a:pt x="1812" y="83"/>
                    <a:pt x="1627" y="58"/>
                  </a:cubicBezTo>
                  <a:cubicBezTo>
                    <a:pt x="1421" y="30"/>
                    <a:pt x="1134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437471" y="3546783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6" y="1"/>
                  </a:moveTo>
                  <a:cubicBezTo>
                    <a:pt x="410" y="1"/>
                    <a:pt x="0" y="86"/>
                    <a:pt x="106" y="413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5"/>
                  </a:lnTo>
                  <a:lnTo>
                    <a:pt x="2133" y="274"/>
                  </a:lnTo>
                  <a:cubicBezTo>
                    <a:pt x="1986" y="157"/>
                    <a:pt x="1811" y="83"/>
                    <a:pt x="1627" y="58"/>
                  </a:cubicBezTo>
                  <a:cubicBezTo>
                    <a:pt x="1422" y="30"/>
                    <a:pt x="1136" y="1"/>
                    <a:pt x="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460627" y="3533823"/>
              <a:ext cx="70737" cy="49178"/>
            </a:xfrm>
            <a:custGeom>
              <a:avLst/>
              <a:gdLst/>
              <a:ahLst/>
              <a:cxnLst/>
              <a:rect l="l" t="t" r="r" b="b"/>
              <a:pathLst>
                <a:path w="4121" h="2865" extrusionOk="0">
                  <a:moveTo>
                    <a:pt x="862" y="1"/>
                  </a:moveTo>
                  <a:cubicBezTo>
                    <a:pt x="407" y="1"/>
                    <a:pt x="0" y="87"/>
                    <a:pt x="107" y="413"/>
                  </a:cubicBezTo>
                  <a:cubicBezTo>
                    <a:pt x="328" y="1098"/>
                    <a:pt x="2632" y="2864"/>
                    <a:pt x="2632" y="2864"/>
                  </a:cubicBezTo>
                  <a:lnTo>
                    <a:pt x="4121" y="1625"/>
                  </a:lnTo>
                  <a:lnTo>
                    <a:pt x="2132" y="274"/>
                  </a:lnTo>
                  <a:cubicBezTo>
                    <a:pt x="1985" y="159"/>
                    <a:pt x="1810" y="84"/>
                    <a:pt x="1626" y="59"/>
                  </a:cubicBezTo>
                  <a:cubicBezTo>
                    <a:pt x="1420" y="31"/>
                    <a:pt x="1133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423568" y="3520863"/>
              <a:ext cx="128205" cy="103076"/>
            </a:xfrm>
            <a:custGeom>
              <a:avLst/>
              <a:gdLst/>
              <a:ahLst/>
              <a:cxnLst/>
              <a:rect l="l" t="t" r="r" b="b"/>
              <a:pathLst>
                <a:path w="7469" h="6005" extrusionOk="0">
                  <a:moveTo>
                    <a:pt x="4369" y="1"/>
                  </a:moveTo>
                  <a:cubicBezTo>
                    <a:pt x="3914" y="1"/>
                    <a:pt x="3506" y="87"/>
                    <a:pt x="3612" y="413"/>
                  </a:cubicBezTo>
                  <a:cubicBezTo>
                    <a:pt x="3834" y="1098"/>
                    <a:pt x="5913" y="2538"/>
                    <a:pt x="5913" y="2538"/>
                  </a:cubicBezTo>
                  <a:lnTo>
                    <a:pt x="863" y="3572"/>
                  </a:lnTo>
                  <a:cubicBezTo>
                    <a:pt x="550" y="4418"/>
                    <a:pt x="915" y="4034"/>
                    <a:pt x="1" y="5875"/>
                  </a:cubicBezTo>
                  <a:cubicBezTo>
                    <a:pt x="1" y="5875"/>
                    <a:pt x="332" y="6005"/>
                    <a:pt x="952" y="6005"/>
                  </a:cubicBezTo>
                  <a:cubicBezTo>
                    <a:pt x="1623" y="6005"/>
                    <a:pt x="2630" y="5853"/>
                    <a:pt x="3921" y="5223"/>
                  </a:cubicBezTo>
                  <a:cubicBezTo>
                    <a:pt x="5444" y="4480"/>
                    <a:pt x="6667" y="3608"/>
                    <a:pt x="7169" y="2658"/>
                  </a:cubicBezTo>
                  <a:cubicBezTo>
                    <a:pt x="7468" y="2092"/>
                    <a:pt x="7280" y="1390"/>
                    <a:pt x="6751" y="1031"/>
                  </a:cubicBezTo>
                  <a:lnTo>
                    <a:pt x="5637" y="274"/>
                  </a:lnTo>
                  <a:cubicBezTo>
                    <a:pt x="5492" y="159"/>
                    <a:pt x="5317" y="84"/>
                    <a:pt x="5133" y="59"/>
                  </a:cubicBezTo>
                  <a:cubicBezTo>
                    <a:pt x="4927" y="31"/>
                    <a:pt x="4640" y="1"/>
                    <a:pt x="4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468128" y="3548001"/>
              <a:ext cx="31206" cy="18590"/>
            </a:xfrm>
            <a:custGeom>
              <a:avLst/>
              <a:gdLst/>
              <a:ahLst/>
              <a:cxnLst/>
              <a:rect l="l" t="t" r="r" b="b"/>
              <a:pathLst>
                <a:path w="1818" h="1083" extrusionOk="0">
                  <a:moveTo>
                    <a:pt x="80" y="0"/>
                  </a:moveTo>
                  <a:cubicBezTo>
                    <a:pt x="37" y="0"/>
                    <a:pt x="1" y="45"/>
                    <a:pt x="19" y="91"/>
                  </a:cubicBezTo>
                  <a:cubicBezTo>
                    <a:pt x="25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5" y="1079"/>
                    <a:pt x="1707" y="1082"/>
                    <a:pt x="1719" y="1082"/>
                  </a:cubicBezTo>
                  <a:cubicBezTo>
                    <a:pt x="1779" y="1082"/>
                    <a:pt x="1817" y="992"/>
                    <a:pt x="1749" y="955"/>
                  </a:cubicBezTo>
                  <a:lnTo>
                    <a:pt x="114" y="10"/>
                  </a:lnTo>
                  <a:cubicBezTo>
                    <a:pt x="103" y="3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489447" y="3534527"/>
              <a:ext cx="31172" cy="18590"/>
            </a:xfrm>
            <a:custGeom>
              <a:avLst/>
              <a:gdLst/>
              <a:ahLst/>
              <a:cxnLst/>
              <a:rect l="l" t="t" r="r" b="b"/>
              <a:pathLst>
                <a:path w="1816" h="1083" extrusionOk="0">
                  <a:moveTo>
                    <a:pt x="80" y="1"/>
                  </a:moveTo>
                  <a:cubicBezTo>
                    <a:pt x="37" y="1"/>
                    <a:pt x="0" y="46"/>
                    <a:pt x="19" y="91"/>
                  </a:cubicBezTo>
                  <a:cubicBezTo>
                    <a:pt x="24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4" y="1079"/>
                    <a:pt x="1707" y="1082"/>
                    <a:pt x="1718" y="1082"/>
                  </a:cubicBezTo>
                  <a:cubicBezTo>
                    <a:pt x="1777" y="1082"/>
                    <a:pt x="1815" y="992"/>
                    <a:pt x="1747" y="956"/>
                  </a:cubicBezTo>
                  <a:lnTo>
                    <a:pt x="114" y="10"/>
                  </a:lnTo>
                  <a:cubicBezTo>
                    <a:pt x="103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442707" y="3560944"/>
              <a:ext cx="30794" cy="18538"/>
            </a:xfrm>
            <a:custGeom>
              <a:avLst/>
              <a:gdLst/>
              <a:ahLst/>
              <a:cxnLst/>
              <a:rect l="l" t="t" r="r" b="b"/>
              <a:pathLst>
                <a:path w="1794" h="1080" extrusionOk="0">
                  <a:moveTo>
                    <a:pt x="82" y="0"/>
                  </a:moveTo>
                  <a:cubicBezTo>
                    <a:pt x="38" y="0"/>
                    <a:pt x="1" y="45"/>
                    <a:pt x="20" y="92"/>
                  </a:cubicBezTo>
                  <a:cubicBezTo>
                    <a:pt x="26" y="105"/>
                    <a:pt x="35" y="117"/>
                    <a:pt x="48" y="123"/>
                  </a:cubicBezTo>
                  <a:lnTo>
                    <a:pt x="1684" y="1070"/>
                  </a:lnTo>
                  <a:cubicBezTo>
                    <a:pt x="1695" y="1077"/>
                    <a:pt x="1706" y="1080"/>
                    <a:pt x="1717" y="1080"/>
                  </a:cubicBezTo>
                  <a:cubicBezTo>
                    <a:pt x="1740" y="1080"/>
                    <a:pt x="1762" y="1068"/>
                    <a:pt x="1775" y="1047"/>
                  </a:cubicBezTo>
                  <a:cubicBezTo>
                    <a:pt x="1793" y="1016"/>
                    <a:pt x="1783" y="975"/>
                    <a:pt x="1750" y="956"/>
                  </a:cubicBezTo>
                  <a:lnTo>
                    <a:pt x="115" y="10"/>
                  </a:lnTo>
                  <a:cubicBezTo>
                    <a:pt x="104" y="3"/>
                    <a:pt x="93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273184" y="3064601"/>
              <a:ext cx="472999" cy="595814"/>
            </a:xfrm>
            <a:custGeom>
              <a:avLst/>
              <a:gdLst/>
              <a:ahLst/>
              <a:cxnLst/>
              <a:rect l="l" t="t" r="r" b="b"/>
              <a:pathLst>
                <a:path w="27556" h="34711" extrusionOk="0">
                  <a:moveTo>
                    <a:pt x="22172" y="1"/>
                  </a:moveTo>
                  <a:cubicBezTo>
                    <a:pt x="20343" y="1"/>
                    <a:pt x="18601" y="1068"/>
                    <a:pt x="17827" y="2853"/>
                  </a:cubicBezTo>
                  <a:lnTo>
                    <a:pt x="10552" y="19623"/>
                  </a:lnTo>
                  <a:lnTo>
                    <a:pt x="2337" y="26302"/>
                  </a:lnTo>
                  <a:cubicBezTo>
                    <a:pt x="308" y="27951"/>
                    <a:pt x="0" y="30933"/>
                    <a:pt x="1649" y="32963"/>
                  </a:cubicBezTo>
                  <a:cubicBezTo>
                    <a:pt x="2547" y="34068"/>
                    <a:pt x="3896" y="34710"/>
                    <a:pt x="5321" y="34710"/>
                  </a:cubicBezTo>
                  <a:cubicBezTo>
                    <a:pt x="5323" y="34710"/>
                    <a:pt x="5325" y="34710"/>
                    <a:pt x="5326" y="34710"/>
                  </a:cubicBezTo>
                  <a:cubicBezTo>
                    <a:pt x="6414" y="34710"/>
                    <a:pt x="7467" y="34336"/>
                    <a:pt x="8309" y="33649"/>
                  </a:cubicBezTo>
                  <a:lnTo>
                    <a:pt x="18318" y="25512"/>
                  </a:lnTo>
                  <a:lnTo>
                    <a:pt x="26515" y="6622"/>
                  </a:lnTo>
                  <a:cubicBezTo>
                    <a:pt x="27555" y="4222"/>
                    <a:pt x="26454" y="1435"/>
                    <a:pt x="24055" y="394"/>
                  </a:cubicBezTo>
                  <a:cubicBezTo>
                    <a:pt x="23441" y="127"/>
                    <a:pt x="22801" y="1"/>
                    <a:pt x="22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551480" y="3679056"/>
              <a:ext cx="458374" cy="371262"/>
            </a:xfrm>
            <a:custGeom>
              <a:avLst/>
              <a:gdLst/>
              <a:ahLst/>
              <a:cxnLst/>
              <a:rect l="l" t="t" r="r" b="b"/>
              <a:pathLst>
                <a:path w="26704" h="21629" extrusionOk="0">
                  <a:moveTo>
                    <a:pt x="25893" y="0"/>
                  </a:moveTo>
                  <a:cubicBezTo>
                    <a:pt x="25893" y="0"/>
                    <a:pt x="15163" y="1714"/>
                    <a:pt x="7092" y="1714"/>
                  </a:cubicBezTo>
                  <a:cubicBezTo>
                    <a:pt x="4166" y="1714"/>
                    <a:pt x="1590" y="1489"/>
                    <a:pt x="1" y="876"/>
                  </a:cubicBezTo>
                  <a:lnTo>
                    <a:pt x="1" y="876"/>
                  </a:lnTo>
                  <a:cubicBezTo>
                    <a:pt x="1" y="876"/>
                    <a:pt x="817" y="15186"/>
                    <a:pt x="1748" y="21629"/>
                  </a:cubicBezTo>
                  <a:lnTo>
                    <a:pt x="26704" y="19791"/>
                  </a:lnTo>
                  <a:lnTo>
                    <a:pt x="25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4479833" y="4893171"/>
              <a:ext cx="278554" cy="169298"/>
            </a:xfrm>
            <a:custGeom>
              <a:avLst/>
              <a:gdLst/>
              <a:ahLst/>
              <a:cxnLst/>
              <a:rect l="l" t="t" r="r" b="b"/>
              <a:pathLst>
                <a:path w="16228" h="9863" extrusionOk="0">
                  <a:moveTo>
                    <a:pt x="10081" y="0"/>
                  </a:moveTo>
                  <a:lnTo>
                    <a:pt x="0" y="9863"/>
                  </a:lnTo>
                  <a:lnTo>
                    <a:pt x="8730" y="9863"/>
                  </a:lnTo>
                  <a:lnTo>
                    <a:pt x="16228" y="6487"/>
                  </a:lnTo>
                  <a:lnTo>
                    <a:pt x="16228" y="381"/>
                  </a:lnTo>
                  <a:lnTo>
                    <a:pt x="10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4524462" y="3038527"/>
              <a:ext cx="556009" cy="691406"/>
            </a:xfrm>
            <a:custGeom>
              <a:avLst/>
              <a:gdLst/>
              <a:ahLst/>
              <a:cxnLst/>
              <a:rect l="l" t="t" r="r" b="b"/>
              <a:pathLst>
                <a:path w="32392" h="40280" extrusionOk="0">
                  <a:moveTo>
                    <a:pt x="22665" y="0"/>
                  </a:moveTo>
                  <a:lnTo>
                    <a:pt x="8118" y="97"/>
                  </a:lnTo>
                  <a:cubicBezTo>
                    <a:pt x="7077" y="233"/>
                    <a:pt x="6052" y="653"/>
                    <a:pt x="5119" y="1325"/>
                  </a:cubicBezTo>
                  <a:cubicBezTo>
                    <a:pt x="4481" y="1785"/>
                    <a:pt x="4124" y="2061"/>
                    <a:pt x="3467" y="2768"/>
                  </a:cubicBezTo>
                  <a:cubicBezTo>
                    <a:pt x="1" y="6495"/>
                    <a:pt x="2155" y="20292"/>
                    <a:pt x="3108" y="27228"/>
                  </a:cubicBezTo>
                  <a:lnTo>
                    <a:pt x="1575" y="38192"/>
                  </a:lnTo>
                  <a:lnTo>
                    <a:pt x="11213" y="39886"/>
                  </a:lnTo>
                  <a:cubicBezTo>
                    <a:pt x="12376" y="40092"/>
                    <a:pt x="13553" y="40218"/>
                    <a:pt x="14735" y="40260"/>
                  </a:cubicBezTo>
                  <a:cubicBezTo>
                    <a:pt x="14938" y="40267"/>
                    <a:pt x="15141" y="40273"/>
                    <a:pt x="15345" y="40276"/>
                  </a:cubicBezTo>
                  <a:cubicBezTo>
                    <a:pt x="15462" y="40278"/>
                    <a:pt x="15579" y="40279"/>
                    <a:pt x="15696" y="40279"/>
                  </a:cubicBezTo>
                  <a:cubicBezTo>
                    <a:pt x="17987" y="40279"/>
                    <a:pt x="20260" y="39875"/>
                    <a:pt x="22445" y="39182"/>
                  </a:cubicBezTo>
                  <a:lnTo>
                    <a:pt x="27465" y="37315"/>
                  </a:lnTo>
                  <a:lnTo>
                    <a:pt x="25969" y="27039"/>
                  </a:lnTo>
                  <a:lnTo>
                    <a:pt x="31396" y="11456"/>
                  </a:lnTo>
                  <a:cubicBezTo>
                    <a:pt x="32392" y="7387"/>
                    <a:pt x="29950" y="2462"/>
                    <a:pt x="22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714376" y="2807383"/>
              <a:ext cx="144855" cy="258213"/>
            </a:xfrm>
            <a:custGeom>
              <a:avLst/>
              <a:gdLst/>
              <a:ahLst/>
              <a:cxnLst/>
              <a:rect l="l" t="t" r="r" b="b"/>
              <a:pathLst>
                <a:path w="8439" h="15043" extrusionOk="0">
                  <a:moveTo>
                    <a:pt x="6362" y="0"/>
                  </a:moveTo>
                  <a:lnTo>
                    <a:pt x="0" y="1281"/>
                  </a:lnTo>
                  <a:lnTo>
                    <a:pt x="1110" y="6644"/>
                  </a:lnTo>
                  <a:cubicBezTo>
                    <a:pt x="946" y="9328"/>
                    <a:pt x="1064" y="9257"/>
                    <a:pt x="629" y="12373"/>
                  </a:cubicBezTo>
                  <a:cubicBezTo>
                    <a:pt x="295" y="14751"/>
                    <a:pt x="2065" y="15043"/>
                    <a:pt x="3573" y="15043"/>
                  </a:cubicBezTo>
                  <a:cubicBezTo>
                    <a:pt x="3862" y="15043"/>
                    <a:pt x="4141" y="15032"/>
                    <a:pt x="4394" y="15023"/>
                  </a:cubicBezTo>
                  <a:cubicBezTo>
                    <a:pt x="5999" y="14969"/>
                    <a:pt x="8439" y="13842"/>
                    <a:pt x="8097" y="12346"/>
                  </a:cubicBezTo>
                  <a:lnTo>
                    <a:pt x="6537" y="5329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731214" y="2877433"/>
              <a:ext cx="112997" cy="100724"/>
            </a:xfrm>
            <a:custGeom>
              <a:avLst/>
              <a:gdLst/>
              <a:ahLst/>
              <a:cxnLst/>
              <a:rect l="l" t="t" r="r" b="b"/>
              <a:pathLst>
                <a:path w="6583" h="5868" extrusionOk="0">
                  <a:moveTo>
                    <a:pt x="2185" y="1"/>
                  </a:moveTo>
                  <a:cubicBezTo>
                    <a:pt x="2080" y="1"/>
                    <a:pt x="1988" y="46"/>
                    <a:pt x="1910" y="148"/>
                  </a:cubicBezTo>
                  <a:cubicBezTo>
                    <a:pt x="1007" y="1337"/>
                    <a:pt x="1" y="3426"/>
                    <a:pt x="2055" y="4780"/>
                  </a:cubicBezTo>
                  <a:cubicBezTo>
                    <a:pt x="2993" y="5400"/>
                    <a:pt x="5478" y="5713"/>
                    <a:pt x="6583" y="5868"/>
                  </a:cubicBezTo>
                  <a:lnTo>
                    <a:pt x="5993" y="2716"/>
                  </a:lnTo>
                  <a:cubicBezTo>
                    <a:pt x="4364" y="2328"/>
                    <a:pt x="2939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789352" y="2991615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5050" y="0"/>
                  </a:moveTo>
                  <a:lnTo>
                    <a:pt x="1" y="4152"/>
                  </a:lnTo>
                  <a:lnTo>
                    <a:pt x="1019" y="8084"/>
                  </a:lnTo>
                  <a:lnTo>
                    <a:pt x="5328" y="2712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703630" y="2994018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279" y="1"/>
                  </a:moveTo>
                  <a:lnTo>
                    <a:pt x="1" y="2712"/>
                  </a:lnTo>
                  <a:lnTo>
                    <a:pt x="4311" y="8085"/>
                  </a:lnTo>
                  <a:lnTo>
                    <a:pt x="5328" y="415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476366" y="3702315"/>
              <a:ext cx="351917" cy="1197413"/>
            </a:xfrm>
            <a:custGeom>
              <a:avLst/>
              <a:gdLst/>
              <a:ahLst/>
              <a:cxnLst/>
              <a:rect l="l" t="t" r="r" b="b"/>
              <a:pathLst>
                <a:path w="20502" h="69759" extrusionOk="0">
                  <a:moveTo>
                    <a:pt x="4725" y="1"/>
                  </a:moveTo>
                  <a:cubicBezTo>
                    <a:pt x="4561" y="1"/>
                    <a:pt x="4457" y="74"/>
                    <a:pt x="4420" y="232"/>
                  </a:cubicBezTo>
                  <a:cubicBezTo>
                    <a:pt x="1" y="19422"/>
                    <a:pt x="10285" y="69376"/>
                    <a:pt x="10285" y="69376"/>
                  </a:cubicBezTo>
                  <a:lnTo>
                    <a:pt x="16430" y="69758"/>
                  </a:lnTo>
                  <a:lnTo>
                    <a:pt x="20501" y="14059"/>
                  </a:lnTo>
                  <a:cubicBezTo>
                    <a:pt x="20501" y="14059"/>
                    <a:pt x="6985" y="1"/>
                    <a:pt x="4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780684" y="3679056"/>
              <a:ext cx="327697" cy="1220672"/>
            </a:xfrm>
            <a:custGeom>
              <a:avLst/>
              <a:gdLst/>
              <a:ahLst/>
              <a:cxnLst/>
              <a:rect l="l" t="t" r="r" b="b"/>
              <a:pathLst>
                <a:path w="19091" h="71114" extrusionOk="0">
                  <a:moveTo>
                    <a:pt x="12540" y="0"/>
                  </a:moveTo>
                  <a:lnTo>
                    <a:pt x="0" y="15414"/>
                  </a:lnTo>
                  <a:lnTo>
                    <a:pt x="2130" y="71113"/>
                  </a:lnTo>
                  <a:lnTo>
                    <a:pt x="8270" y="70731"/>
                  </a:lnTo>
                  <a:cubicBezTo>
                    <a:pt x="8270" y="70731"/>
                    <a:pt x="19090" y="23875"/>
                    <a:pt x="12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593637" y="4893136"/>
              <a:ext cx="164750" cy="78461"/>
            </a:xfrm>
            <a:custGeom>
              <a:avLst/>
              <a:gdLst/>
              <a:ahLst/>
              <a:cxnLst/>
              <a:rect l="l" t="t" r="r" b="b"/>
              <a:pathLst>
                <a:path w="9598" h="4571" extrusionOk="0">
                  <a:moveTo>
                    <a:pt x="3453" y="1"/>
                  </a:moveTo>
                  <a:lnTo>
                    <a:pt x="0" y="4548"/>
                  </a:lnTo>
                  <a:cubicBezTo>
                    <a:pt x="0" y="4548"/>
                    <a:pt x="168" y="4570"/>
                    <a:pt x="476" y="4570"/>
                  </a:cubicBezTo>
                  <a:cubicBezTo>
                    <a:pt x="1744" y="4570"/>
                    <a:pt x="5400" y="4198"/>
                    <a:pt x="9598" y="383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703339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3207" y="1"/>
                  </a:moveTo>
                  <a:lnTo>
                    <a:pt x="1" y="2852"/>
                  </a:lnTo>
                  <a:lnTo>
                    <a:pt x="1" y="7389"/>
                  </a:lnTo>
                  <a:lnTo>
                    <a:pt x="3207" y="7389"/>
                  </a:lnTo>
                  <a:lnTo>
                    <a:pt x="3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4817228" y="4893171"/>
              <a:ext cx="271224" cy="169298"/>
            </a:xfrm>
            <a:custGeom>
              <a:avLst/>
              <a:gdLst/>
              <a:ahLst/>
              <a:cxnLst/>
              <a:rect l="l" t="t" r="r" b="b"/>
              <a:pathLst>
                <a:path w="15801" h="9863" extrusionOk="0">
                  <a:moveTo>
                    <a:pt x="6147" y="0"/>
                  </a:moveTo>
                  <a:lnTo>
                    <a:pt x="4" y="384"/>
                  </a:lnTo>
                  <a:lnTo>
                    <a:pt x="1" y="6487"/>
                  </a:lnTo>
                  <a:lnTo>
                    <a:pt x="7071" y="9863"/>
                  </a:lnTo>
                  <a:lnTo>
                    <a:pt x="15801" y="9863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817125" y="4892828"/>
              <a:ext cx="164853" cy="78461"/>
            </a:xfrm>
            <a:custGeom>
              <a:avLst/>
              <a:gdLst/>
              <a:ahLst/>
              <a:cxnLst/>
              <a:rect l="l" t="t" r="r" b="b"/>
              <a:pathLst>
                <a:path w="9604" h="4571" extrusionOk="0">
                  <a:moveTo>
                    <a:pt x="6139" y="0"/>
                  </a:moveTo>
                  <a:lnTo>
                    <a:pt x="0" y="102"/>
                  </a:lnTo>
                  <a:cubicBezTo>
                    <a:pt x="4678" y="4351"/>
                    <a:pt x="8689" y="4571"/>
                    <a:pt x="9467" y="4571"/>
                  </a:cubicBezTo>
                  <a:cubicBezTo>
                    <a:pt x="9557" y="4571"/>
                    <a:pt x="9604" y="4568"/>
                    <a:pt x="9604" y="4568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817228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1" y="1"/>
                  </a:moveTo>
                  <a:lnTo>
                    <a:pt x="1" y="7389"/>
                  </a:lnTo>
                  <a:lnTo>
                    <a:pt x="3206" y="7389"/>
                  </a:lnTo>
                  <a:lnTo>
                    <a:pt x="3206" y="28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4634867" y="2607582"/>
              <a:ext cx="271070" cy="342991"/>
            </a:xfrm>
            <a:custGeom>
              <a:avLst/>
              <a:gdLst/>
              <a:ahLst/>
              <a:cxnLst/>
              <a:rect l="l" t="t" r="r" b="b"/>
              <a:pathLst>
                <a:path w="15792" h="19982" extrusionOk="0">
                  <a:moveTo>
                    <a:pt x="7767" y="1"/>
                  </a:moveTo>
                  <a:cubicBezTo>
                    <a:pt x="4074" y="1"/>
                    <a:pt x="611" y="875"/>
                    <a:pt x="807" y="2580"/>
                  </a:cubicBezTo>
                  <a:cubicBezTo>
                    <a:pt x="963" y="3935"/>
                    <a:pt x="1" y="10703"/>
                    <a:pt x="3740" y="16932"/>
                  </a:cubicBezTo>
                  <a:cubicBezTo>
                    <a:pt x="4984" y="19002"/>
                    <a:pt x="6757" y="19982"/>
                    <a:pt x="8515" y="19982"/>
                  </a:cubicBezTo>
                  <a:cubicBezTo>
                    <a:pt x="10945" y="19982"/>
                    <a:pt x="13343" y="18108"/>
                    <a:pt x="14266" y="14648"/>
                  </a:cubicBezTo>
                  <a:cubicBezTo>
                    <a:pt x="15791" y="8930"/>
                    <a:pt x="13840" y="885"/>
                    <a:pt x="13007" y="648"/>
                  </a:cubicBezTo>
                  <a:cubicBezTo>
                    <a:pt x="11481" y="215"/>
                    <a:pt x="9596" y="1"/>
                    <a:pt x="7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720744" y="2765157"/>
              <a:ext cx="15843" cy="13423"/>
            </a:xfrm>
            <a:custGeom>
              <a:avLst/>
              <a:gdLst/>
              <a:ahLst/>
              <a:cxnLst/>
              <a:rect l="l" t="t" r="r" b="b"/>
              <a:pathLst>
                <a:path w="923" h="782" extrusionOk="0">
                  <a:moveTo>
                    <a:pt x="414" y="1"/>
                  </a:moveTo>
                  <a:cubicBezTo>
                    <a:pt x="400" y="1"/>
                    <a:pt x="385" y="2"/>
                    <a:pt x="370" y="3"/>
                  </a:cubicBezTo>
                  <a:cubicBezTo>
                    <a:pt x="157" y="25"/>
                    <a:pt x="1" y="217"/>
                    <a:pt x="23" y="431"/>
                  </a:cubicBezTo>
                  <a:cubicBezTo>
                    <a:pt x="45" y="649"/>
                    <a:pt x="227" y="781"/>
                    <a:pt x="413" y="781"/>
                  </a:cubicBezTo>
                  <a:cubicBezTo>
                    <a:pt x="522" y="781"/>
                    <a:pt x="633" y="736"/>
                    <a:pt x="714" y="637"/>
                  </a:cubicBezTo>
                  <a:cubicBezTo>
                    <a:pt x="923" y="378"/>
                    <a:pt x="734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823047" y="2753279"/>
              <a:ext cx="15860" cy="13406"/>
            </a:xfrm>
            <a:custGeom>
              <a:avLst/>
              <a:gdLst/>
              <a:ahLst/>
              <a:cxnLst/>
              <a:rect l="l" t="t" r="r" b="b"/>
              <a:pathLst>
                <a:path w="924" h="781" extrusionOk="0">
                  <a:moveTo>
                    <a:pt x="415" y="0"/>
                  </a:moveTo>
                  <a:cubicBezTo>
                    <a:pt x="400" y="0"/>
                    <a:pt x="386" y="1"/>
                    <a:pt x="371" y="3"/>
                  </a:cubicBezTo>
                  <a:cubicBezTo>
                    <a:pt x="156" y="24"/>
                    <a:pt x="0" y="215"/>
                    <a:pt x="23" y="430"/>
                  </a:cubicBezTo>
                  <a:cubicBezTo>
                    <a:pt x="45" y="648"/>
                    <a:pt x="228" y="780"/>
                    <a:pt x="414" y="780"/>
                  </a:cubicBezTo>
                  <a:cubicBezTo>
                    <a:pt x="523" y="780"/>
                    <a:pt x="633" y="735"/>
                    <a:pt x="713" y="636"/>
                  </a:cubicBezTo>
                  <a:cubicBezTo>
                    <a:pt x="924" y="377"/>
                    <a:pt x="734" y="0"/>
                    <a:pt x="415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4774917" y="2819261"/>
              <a:ext cx="28666" cy="14676"/>
            </a:xfrm>
            <a:custGeom>
              <a:avLst/>
              <a:gdLst/>
              <a:ahLst/>
              <a:cxnLst/>
              <a:rect l="l" t="t" r="r" b="b"/>
              <a:pathLst>
                <a:path w="1670" h="855" extrusionOk="0">
                  <a:moveTo>
                    <a:pt x="1670" y="1"/>
                  </a:moveTo>
                  <a:lnTo>
                    <a:pt x="1" y="520"/>
                  </a:lnTo>
                  <a:cubicBezTo>
                    <a:pt x="303" y="763"/>
                    <a:pt x="557" y="855"/>
                    <a:pt x="769" y="855"/>
                  </a:cubicBezTo>
                  <a:cubicBezTo>
                    <a:pt x="1418" y="855"/>
                    <a:pt x="1670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439358" y="2591979"/>
              <a:ext cx="246816" cy="286106"/>
            </a:xfrm>
            <a:custGeom>
              <a:avLst/>
              <a:gdLst/>
              <a:ahLst/>
              <a:cxnLst/>
              <a:rect l="l" t="t" r="r" b="b"/>
              <a:pathLst>
                <a:path w="14379" h="16668" extrusionOk="0">
                  <a:moveTo>
                    <a:pt x="8749" y="0"/>
                  </a:moveTo>
                  <a:cubicBezTo>
                    <a:pt x="7980" y="0"/>
                    <a:pt x="7138" y="167"/>
                    <a:pt x="6225" y="573"/>
                  </a:cubicBezTo>
                  <a:cubicBezTo>
                    <a:pt x="993" y="2897"/>
                    <a:pt x="3261" y="9829"/>
                    <a:pt x="3350" y="11560"/>
                  </a:cubicBezTo>
                  <a:cubicBezTo>
                    <a:pt x="3438" y="13273"/>
                    <a:pt x="1689" y="15275"/>
                    <a:pt x="55" y="15275"/>
                  </a:cubicBezTo>
                  <a:cubicBezTo>
                    <a:pt x="37" y="15275"/>
                    <a:pt x="19" y="15275"/>
                    <a:pt x="1" y="15275"/>
                  </a:cubicBezTo>
                  <a:lnTo>
                    <a:pt x="1" y="15275"/>
                  </a:lnTo>
                  <a:cubicBezTo>
                    <a:pt x="1" y="15275"/>
                    <a:pt x="1368" y="16668"/>
                    <a:pt x="3361" y="16668"/>
                  </a:cubicBezTo>
                  <a:cubicBezTo>
                    <a:pt x="4547" y="16668"/>
                    <a:pt x="5953" y="16175"/>
                    <a:pt x="7425" y="14604"/>
                  </a:cubicBezTo>
                  <a:cubicBezTo>
                    <a:pt x="11241" y="10530"/>
                    <a:pt x="9453" y="4123"/>
                    <a:pt x="11512" y="4123"/>
                  </a:cubicBezTo>
                  <a:cubicBezTo>
                    <a:pt x="11584" y="4123"/>
                    <a:pt x="11660" y="4131"/>
                    <a:pt x="11742" y="4147"/>
                  </a:cubicBezTo>
                  <a:cubicBezTo>
                    <a:pt x="12258" y="4248"/>
                    <a:pt x="12674" y="4287"/>
                    <a:pt x="13009" y="4287"/>
                  </a:cubicBezTo>
                  <a:cubicBezTo>
                    <a:pt x="14243" y="4287"/>
                    <a:pt x="14378" y="3751"/>
                    <a:pt x="14378" y="3751"/>
                  </a:cubicBezTo>
                  <a:cubicBezTo>
                    <a:pt x="14378" y="3751"/>
                    <a:pt x="12388" y="0"/>
                    <a:pt x="8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541335" y="2580548"/>
              <a:ext cx="282141" cy="199354"/>
            </a:xfrm>
            <a:custGeom>
              <a:avLst/>
              <a:gdLst/>
              <a:ahLst/>
              <a:cxnLst/>
              <a:rect l="l" t="t" r="r" b="b"/>
              <a:pathLst>
                <a:path w="16437" h="11614" extrusionOk="0">
                  <a:moveTo>
                    <a:pt x="12426" y="0"/>
                  </a:moveTo>
                  <a:lnTo>
                    <a:pt x="12426" y="0"/>
                  </a:lnTo>
                  <a:cubicBezTo>
                    <a:pt x="1" y="1956"/>
                    <a:pt x="6568" y="11613"/>
                    <a:pt x="6568" y="11613"/>
                  </a:cubicBezTo>
                  <a:cubicBezTo>
                    <a:pt x="16437" y="6109"/>
                    <a:pt x="12426" y="0"/>
                    <a:pt x="12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742492" y="2580136"/>
              <a:ext cx="191767" cy="169848"/>
            </a:xfrm>
            <a:custGeom>
              <a:avLst/>
              <a:gdLst/>
              <a:ahLst/>
              <a:cxnLst/>
              <a:rect l="l" t="t" r="r" b="b"/>
              <a:pathLst>
                <a:path w="11172" h="9895" extrusionOk="0">
                  <a:moveTo>
                    <a:pt x="1521" y="1"/>
                  </a:moveTo>
                  <a:cubicBezTo>
                    <a:pt x="1228" y="1"/>
                    <a:pt x="924" y="10"/>
                    <a:pt x="607" y="29"/>
                  </a:cubicBezTo>
                  <a:cubicBezTo>
                    <a:pt x="607" y="29"/>
                    <a:pt x="1" y="8682"/>
                    <a:pt x="8487" y="9895"/>
                  </a:cubicBezTo>
                  <a:cubicBezTo>
                    <a:pt x="8487" y="9895"/>
                    <a:pt x="11172" y="1"/>
                    <a:pt x="1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650968" y="2769809"/>
              <a:ext cx="50620" cy="13749"/>
            </a:xfrm>
            <a:custGeom>
              <a:avLst/>
              <a:gdLst/>
              <a:ahLst/>
              <a:cxnLst/>
              <a:rect l="l" t="t" r="r" b="b"/>
              <a:pathLst>
                <a:path w="2949" h="801" extrusionOk="0">
                  <a:moveTo>
                    <a:pt x="2843" y="1"/>
                  </a:moveTo>
                  <a:lnTo>
                    <a:pt x="0" y="440"/>
                  </a:lnTo>
                  <a:lnTo>
                    <a:pt x="106" y="801"/>
                  </a:lnTo>
                  <a:lnTo>
                    <a:pt x="2949" y="361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4856279" y="2741899"/>
              <a:ext cx="48886" cy="15243"/>
            </a:xfrm>
            <a:custGeom>
              <a:avLst/>
              <a:gdLst/>
              <a:ahLst/>
              <a:cxnLst/>
              <a:rect l="l" t="t" r="r" b="b"/>
              <a:pathLst>
                <a:path w="2848" h="888" extrusionOk="0">
                  <a:moveTo>
                    <a:pt x="2830" y="1"/>
                  </a:moveTo>
                  <a:lnTo>
                    <a:pt x="0" y="513"/>
                  </a:lnTo>
                  <a:lnTo>
                    <a:pt x="17" y="887"/>
                  </a:lnTo>
                  <a:lnTo>
                    <a:pt x="2847" y="375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624002" y="2779885"/>
              <a:ext cx="63819" cy="59511"/>
            </a:xfrm>
            <a:custGeom>
              <a:avLst/>
              <a:gdLst/>
              <a:ahLst/>
              <a:cxnLst/>
              <a:rect l="l" t="t" r="r" b="b"/>
              <a:pathLst>
                <a:path w="3718" h="3467" extrusionOk="0">
                  <a:moveTo>
                    <a:pt x="1888" y="1"/>
                  </a:moveTo>
                  <a:cubicBezTo>
                    <a:pt x="1775" y="1"/>
                    <a:pt x="1661" y="12"/>
                    <a:pt x="1548" y="34"/>
                  </a:cubicBezTo>
                  <a:cubicBezTo>
                    <a:pt x="609" y="222"/>
                    <a:pt x="0" y="1136"/>
                    <a:pt x="189" y="2073"/>
                  </a:cubicBezTo>
                  <a:cubicBezTo>
                    <a:pt x="326" y="2761"/>
                    <a:pt x="865" y="3298"/>
                    <a:pt x="1553" y="3434"/>
                  </a:cubicBezTo>
                  <a:cubicBezTo>
                    <a:pt x="1664" y="3456"/>
                    <a:pt x="1777" y="3467"/>
                    <a:pt x="1888" y="3467"/>
                  </a:cubicBezTo>
                  <a:cubicBezTo>
                    <a:pt x="2459" y="3467"/>
                    <a:pt x="3004" y="3183"/>
                    <a:pt x="3329" y="2694"/>
                  </a:cubicBezTo>
                  <a:cubicBezTo>
                    <a:pt x="3718" y="2111"/>
                    <a:pt x="3718" y="1351"/>
                    <a:pt x="3328" y="769"/>
                  </a:cubicBezTo>
                  <a:cubicBezTo>
                    <a:pt x="3002" y="282"/>
                    <a:pt x="2458" y="1"/>
                    <a:pt x="18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4861119" y="2748799"/>
              <a:ext cx="63837" cy="59511"/>
            </a:xfrm>
            <a:custGeom>
              <a:avLst/>
              <a:gdLst/>
              <a:ahLst/>
              <a:cxnLst/>
              <a:rect l="l" t="t" r="r" b="b"/>
              <a:pathLst>
                <a:path w="3719" h="3467" extrusionOk="0">
                  <a:moveTo>
                    <a:pt x="1888" y="0"/>
                  </a:moveTo>
                  <a:cubicBezTo>
                    <a:pt x="1775" y="0"/>
                    <a:pt x="1662" y="12"/>
                    <a:pt x="1548" y="34"/>
                  </a:cubicBezTo>
                  <a:cubicBezTo>
                    <a:pt x="609" y="221"/>
                    <a:pt x="0" y="1134"/>
                    <a:pt x="188" y="2073"/>
                  </a:cubicBezTo>
                  <a:cubicBezTo>
                    <a:pt x="325" y="2761"/>
                    <a:pt x="863" y="3298"/>
                    <a:pt x="1551" y="3434"/>
                  </a:cubicBezTo>
                  <a:cubicBezTo>
                    <a:pt x="1663" y="3456"/>
                    <a:pt x="1776" y="3466"/>
                    <a:pt x="1887" y="3466"/>
                  </a:cubicBezTo>
                  <a:cubicBezTo>
                    <a:pt x="2460" y="3466"/>
                    <a:pt x="3004" y="3182"/>
                    <a:pt x="3330" y="2694"/>
                  </a:cubicBezTo>
                  <a:cubicBezTo>
                    <a:pt x="3718" y="2111"/>
                    <a:pt x="3718" y="1351"/>
                    <a:pt x="3326" y="769"/>
                  </a:cubicBezTo>
                  <a:cubicBezTo>
                    <a:pt x="3001" y="282"/>
                    <a:pt x="2458" y="0"/>
                    <a:pt x="1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692628" y="2725901"/>
              <a:ext cx="174860" cy="79096"/>
            </a:xfrm>
            <a:custGeom>
              <a:avLst/>
              <a:gdLst/>
              <a:ahLst/>
              <a:cxnLst/>
              <a:rect l="l" t="t" r="r" b="b"/>
              <a:pathLst>
                <a:path w="10187" h="4608" extrusionOk="0">
                  <a:moveTo>
                    <a:pt x="7954" y="397"/>
                  </a:moveTo>
                  <a:cubicBezTo>
                    <a:pt x="8582" y="397"/>
                    <a:pt x="9178" y="771"/>
                    <a:pt x="9430" y="1388"/>
                  </a:cubicBezTo>
                  <a:cubicBezTo>
                    <a:pt x="9762" y="2203"/>
                    <a:pt x="9370" y="3133"/>
                    <a:pt x="8556" y="3465"/>
                  </a:cubicBezTo>
                  <a:lnTo>
                    <a:pt x="8558" y="3466"/>
                  </a:lnTo>
                  <a:cubicBezTo>
                    <a:pt x="8361" y="3546"/>
                    <a:pt x="8157" y="3584"/>
                    <a:pt x="7957" y="3584"/>
                  </a:cubicBezTo>
                  <a:cubicBezTo>
                    <a:pt x="7328" y="3584"/>
                    <a:pt x="6733" y="3211"/>
                    <a:pt x="6480" y="2593"/>
                  </a:cubicBezTo>
                  <a:cubicBezTo>
                    <a:pt x="6149" y="1778"/>
                    <a:pt x="6542" y="846"/>
                    <a:pt x="7353" y="515"/>
                  </a:cubicBezTo>
                  <a:cubicBezTo>
                    <a:pt x="7550" y="435"/>
                    <a:pt x="7754" y="397"/>
                    <a:pt x="7954" y="397"/>
                  </a:cubicBezTo>
                  <a:close/>
                  <a:moveTo>
                    <a:pt x="2072" y="964"/>
                  </a:moveTo>
                  <a:cubicBezTo>
                    <a:pt x="2105" y="964"/>
                    <a:pt x="2139" y="965"/>
                    <a:pt x="2172" y="967"/>
                  </a:cubicBezTo>
                  <a:cubicBezTo>
                    <a:pt x="3047" y="1016"/>
                    <a:pt x="3725" y="1769"/>
                    <a:pt x="3676" y="2646"/>
                  </a:cubicBezTo>
                  <a:cubicBezTo>
                    <a:pt x="3628" y="3495"/>
                    <a:pt x="2925" y="4150"/>
                    <a:pt x="2085" y="4150"/>
                  </a:cubicBezTo>
                  <a:cubicBezTo>
                    <a:pt x="2057" y="4150"/>
                    <a:pt x="2028" y="4150"/>
                    <a:pt x="1999" y="4148"/>
                  </a:cubicBezTo>
                  <a:lnTo>
                    <a:pt x="1999" y="4150"/>
                  </a:lnTo>
                  <a:cubicBezTo>
                    <a:pt x="1115" y="4108"/>
                    <a:pt x="434" y="3354"/>
                    <a:pt x="483" y="2471"/>
                  </a:cubicBezTo>
                  <a:cubicBezTo>
                    <a:pt x="529" y="1620"/>
                    <a:pt x="1233" y="964"/>
                    <a:pt x="2072" y="964"/>
                  </a:cubicBezTo>
                  <a:close/>
                  <a:moveTo>
                    <a:pt x="7955" y="0"/>
                  </a:moveTo>
                  <a:cubicBezTo>
                    <a:pt x="7705" y="0"/>
                    <a:pt x="7450" y="48"/>
                    <a:pt x="7203" y="148"/>
                  </a:cubicBezTo>
                  <a:cubicBezTo>
                    <a:pt x="6505" y="431"/>
                    <a:pt x="6063" y="1075"/>
                    <a:pt x="5987" y="1782"/>
                  </a:cubicBezTo>
                  <a:cubicBezTo>
                    <a:pt x="5698" y="1620"/>
                    <a:pt x="5415" y="1555"/>
                    <a:pt x="5149" y="1555"/>
                  </a:cubicBezTo>
                  <a:cubicBezTo>
                    <a:pt x="4689" y="1555"/>
                    <a:pt x="4279" y="1749"/>
                    <a:pt x="3982" y="1977"/>
                  </a:cubicBezTo>
                  <a:cubicBezTo>
                    <a:pt x="3742" y="1201"/>
                    <a:pt x="3046" y="615"/>
                    <a:pt x="2196" y="571"/>
                  </a:cubicBezTo>
                  <a:cubicBezTo>
                    <a:pt x="2158" y="569"/>
                    <a:pt x="2121" y="568"/>
                    <a:pt x="2084" y="568"/>
                  </a:cubicBezTo>
                  <a:cubicBezTo>
                    <a:pt x="1034" y="568"/>
                    <a:pt x="158" y="1389"/>
                    <a:pt x="97" y="2448"/>
                  </a:cubicBezTo>
                  <a:cubicBezTo>
                    <a:pt x="0" y="3612"/>
                    <a:pt x="918" y="4607"/>
                    <a:pt x="2081" y="4607"/>
                  </a:cubicBezTo>
                  <a:cubicBezTo>
                    <a:pt x="2093" y="4607"/>
                    <a:pt x="2104" y="4607"/>
                    <a:pt x="2116" y="4607"/>
                  </a:cubicBezTo>
                  <a:cubicBezTo>
                    <a:pt x="3296" y="4587"/>
                    <a:pt x="4199" y="3552"/>
                    <a:pt x="4060" y="2381"/>
                  </a:cubicBezTo>
                  <a:cubicBezTo>
                    <a:pt x="4248" y="2211"/>
                    <a:pt x="4650" y="1910"/>
                    <a:pt x="5151" y="1910"/>
                  </a:cubicBezTo>
                  <a:cubicBezTo>
                    <a:pt x="5409" y="1910"/>
                    <a:pt x="5692" y="1990"/>
                    <a:pt x="5987" y="2206"/>
                  </a:cubicBezTo>
                  <a:cubicBezTo>
                    <a:pt x="6002" y="2390"/>
                    <a:pt x="6046" y="2571"/>
                    <a:pt x="6113" y="2743"/>
                  </a:cubicBezTo>
                  <a:cubicBezTo>
                    <a:pt x="6438" y="3492"/>
                    <a:pt x="7168" y="3941"/>
                    <a:pt x="7938" y="3941"/>
                  </a:cubicBezTo>
                  <a:cubicBezTo>
                    <a:pt x="8189" y="3941"/>
                    <a:pt x="8445" y="3893"/>
                    <a:pt x="8692" y="3792"/>
                  </a:cubicBezTo>
                  <a:cubicBezTo>
                    <a:pt x="9693" y="3384"/>
                    <a:pt x="10186" y="2248"/>
                    <a:pt x="9798" y="1237"/>
                  </a:cubicBezTo>
                  <a:lnTo>
                    <a:pt x="9799" y="1237"/>
                  </a:lnTo>
                  <a:cubicBezTo>
                    <a:pt x="9484" y="466"/>
                    <a:pt x="8740" y="0"/>
                    <a:pt x="7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739642" y="2844099"/>
              <a:ext cx="58515" cy="21765"/>
            </a:xfrm>
            <a:custGeom>
              <a:avLst/>
              <a:gdLst/>
              <a:ahLst/>
              <a:cxnLst/>
              <a:rect l="l" t="t" r="r" b="b"/>
              <a:pathLst>
                <a:path w="3409" h="1268" extrusionOk="0">
                  <a:moveTo>
                    <a:pt x="118" y="1"/>
                  </a:moveTo>
                  <a:cubicBezTo>
                    <a:pt x="59" y="1"/>
                    <a:pt x="0" y="61"/>
                    <a:pt x="35" y="133"/>
                  </a:cubicBezTo>
                  <a:cubicBezTo>
                    <a:pt x="42" y="144"/>
                    <a:pt x="516" y="984"/>
                    <a:pt x="1628" y="1211"/>
                  </a:cubicBezTo>
                  <a:cubicBezTo>
                    <a:pt x="1803" y="1246"/>
                    <a:pt x="1994" y="1267"/>
                    <a:pt x="2201" y="1267"/>
                  </a:cubicBezTo>
                  <a:cubicBezTo>
                    <a:pt x="2535" y="1267"/>
                    <a:pt x="2912" y="1213"/>
                    <a:pt x="3335" y="1081"/>
                  </a:cubicBezTo>
                  <a:cubicBezTo>
                    <a:pt x="3382" y="1066"/>
                    <a:pt x="3408" y="1016"/>
                    <a:pt x="3394" y="969"/>
                  </a:cubicBezTo>
                  <a:cubicBezTo>
                    <a:pt x="3382" y="930"/>
                    <a:pt x="3346" y="905"/>
                    <a:pt x="3308" y="905"/>
                  </a:cubicBezTo>
                  <a:cubicBezTo>
                    <a:pt x="3299" y="905"/>
                    <a:pt x="3289" y="907"/>
                    <a:pt x="3280" y="910"/>
                  </a:cubicBezTo>
                  <a:cubicBezTo>
                    <a:pt x="2869" y="1037"/>
                    <a:pt x="2505" y="1090"/>
                    <a:pt x="2185" y="1090"/>
                  </a:cubicBezTo>
                  <a:cubicBezTo>
                    <a:pt x="789" y="1090"/>
                    <a:pt x="222" y="97"/>
                    <a:pt x="193" y="45"/>
                  </a:cubicBezTo>
                  <a:cubicBezTo>
                    <a:pt x="174" y="14"/>
                    <a:pt x="146" y="1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326447" y="2846948"/>
              <a:ext cx="1116600" cy="1096723"/>
            </a:xfrm>
            <a:custGeom>
              <a:avLst/>
              <a:gdLst/>
              <a:ahLst/>
              <a:cxnLst/>
              <a:rect l="l" t="t" r="r" b="b"/>
              <a:pathLst>
                <a:path w="65051" h="63893" extrusionOk="0">
                  <a:moveTo>
                    <a:pt x="33827" y="0"/>
                  </a:moveTo>
                  <a:cubicBezTo>
                    <a:pt x="30878" y="0"/>
                    <a:pt x="27968" y="2172"/>
                    <a:pt x="27302" y="5074"/>
                  </a:cubicBezTo>
                  <a:cubicBezTo>
                    <a:pt x="26950" y="6600"/>
                    <a:pt x="27157" y="8202"/>
                    <a:pt x="27887" y="9589"/>
                  </a:cubicBezTo>
                  <a:cubicBezTo>
                    <a:pt x="28441" y="10642"/>
                    <a:pt x="28362" y="11917"/>
                    <a:pt x="27682" y="12893"/>
                  </a:cubicBezTo>
                  <a:lnTo>
                    <a:pt x="27479" y="13186"/>
                  </a:lnTo>
                  <a:cubicBezTo>
                    <a:pt x="26964" y="13927"/>
                    <a:pt x="26173" y="14333"/>
                    <a:pt x="25350" y="14333"/>
                  </a:cubicBezTo>
                  <a:cubicBezTo>
                    <a:pt x="25170" y="14333"/>
                    <a:pt x="24987" y="14314"/>
                    <a:pt x="24806" y="14274"/>
                  </a:cubicBezTo>
                  <a:lnTo>
                    <a:pt x="9599" y="10909"/>
                  </a:lnTo>
                  <a:lnTo>
                    <a:pt x="6278" y="25921"/>
                  </a:lnTo>
                  <a:cubicBezTo>
                    <a:pt x="6358" y="25927"/>
                    <a:pt x="6438" y="25930"/>
                    <a:pt x="6519" y="25930"/>
                  </a:cubicBezTo>
                  <a:cubicBezTo>
                    <a:pt x="7032" y="25930"/>
                    <a:pt x="7538" y="25806"/>
                    <a:pt x="7994" y="25567"/>
                  </a:cubicBezTo>
                  <a:cubicBezTo>
                    <a:pt x="8938" y="25069"/>
                    <a:pt x="9983" y="24814"/>
                    <a:pt x="11038" y="24814"/>
                  </a:cubicBezTo>
                  <a:cubicBezTo>
                    <a:pt x="11474" y="24814"/>
                    <a:pt x="11912" y="24857"/>
                    <a:pt x="12345" y="24946"/>
                  </a:cubicBezTo>
                  <a:cubicBezTo>
                    <a:pt x="15708" y="25629"/>
                    <a:pt x="18126" y="29228"/>
                    <a:pt x="17480" y="32599"/>
                  </a:cubicBezTo>
                  <a:cubicBezTo>
                    <a:pt x="16876" y="35759"/>
                    <a:pt x="14116" y="37927"/>
                    <a:pt x="11046" y="37927"/>
                  </a:cubicBezTo>
                  <a:cubicBezTo>
                    <a:pt x="10577" y="37927"/>
                    <a:pt x="10101" y="37876"/>
                    <a:pt x="9624" y="37771"/>
                  </a:cubicBezTo>
                  <a:cubicBezTo>
                    <a:pt x="8114" y="37439"/>
                    <a:pt x="6771" y="36582"/>
                    <a:pt x="5833" y="35351"/>
                  </a:cubicBezTo>
                  <a:cubicBezTo>
                    <a:pt x="5470" y="34877"/>
                    <a:pt x="4981" y="34514"/>
                    <a:pt x="4423" y="34303"/>
                  </a:cubicBezTo>
                  <a:lnTo>
                    <a:pt x="0" y="54293"/>
                  </a:lnTo>
                  <a:lnTo>
                    <a:pt x="17858" y="58243"/>
                  </a:lnTo>
                  <a:cubicBezTo>
                    <a:pt x="17903" y="57649"/>
                    <a:pt x="17780" y="57055"/>
                    <a:pt x="17502" y="56527"/>
                  </a:cubicBezTo>
                  <a:cubicBezTo>
                    <a:pt x="16800" y="55193"/>
                    <a:pt x="16580" y="53657"/>
                    <a:pt x="16883" y="52179"/>
                  </a:cubicBezTo>
                  <a:cubicBezTo>
                    <a:pt x="17490" y="49184"/>
                    <a:pt x="20412" y="46938"/>
                    <a:pt x="23425" y="46938"/>
                  </a:cubicBezTo>
                  <a:cubicBezTo>
                    <a:pt x="23795" y="46938"/>
                    <a:pt x="24166" y="46972"/>
                    <a:pt x="24535" y="47042"/>
                  </a:cubicBezTo>
                  <a:cubicBezTo>
                    <a:pt x="28178" y="47740"/>
                    <a:pt x="30504" y="51300"/>
                    <a:pt x="29708" y="54899"/>
                  </a:cubicBezTo>
                  <a:cubicBezTo>
                    <a:pt x="29376" y="56409"/>
                    <a:pt x="28519" y="57752"/>
                    <a:pt x="27288" y="58689"/>
                  </a:cubicBezTo>
                  <a:cubicBezTo>
                    <a:pt x="26814" y="59051"/>
                    <a:pt x="26451" y="59540"/>
                    <a:pt x="26240" y="60098"/>
                  </a:cubicBezTo>
                  <a:lnTo>
                    <a:pt x="43385" y="63892"/>
                  </a:lnTo>
                  <a:lnTo>
                    <a:pt x="47169" y="46783"/>
                  </a:lnTo>
                  <a:cubicBezTo>
                    <a:pt x="47424" y="45637"/>
                    <a:pt x="48344" y="44757"/>
                    <a:pt x="49502" y="44556"/>
                  </a:cubicBezTo>
                  <a:lnTo>
                    <a:pt x="49686" y="44524"/>
                  </a:lnTo>
                  <a:cubicBezTo>
                    <a:pt x="49867" y="44493"/>
                    <a:pt x="50049" y="44478"/>
                    <a:pt x="50230" y="44478"/>
                  </a:cubicBezTo>
                  <a:cubicBezTo>
                    <a:pt x="51217" y="44478"/>
                    <a:pt x="52162" y="44936"/>
                    <a:pt x="52773" y="45737"/>
                  </a:cubicBezTo>
                  <a:cubicBezTo>
                    <a:pt x="53711" y="46967"/>
                    <a:pt x="55054" y="47825"/>
                    <a:pt x="56564" y="48156"/>
                  </a:cubicBezTo>
                  <a:cubicBezTo>
                    <a:pt x="57041" y="48262"/>
                    <a:pt x="57518" y="48312"/>
                    <a:pt x="57987" y="48312"/>
                  </a:cubicBezTo>
                  <a:cubicBezTo>
                    <a:pt x="61054" y="48312"/>
                    <a:pt x="63811" y="46147"/>
                    <a:pt x="64419" y="42991"/>
                  </a:cubicBezTo>
                  <a:cubicBezTo>
                    <a:pt x="65051" y="39702"/>
                    <a:pt x="62712" y="36117"/>
                    <a:pt x="59450" y="35367"/>
                  </a:cubicBezTo>
                  <a:cubicBezTo>
                    <a:pt x="58963" y="35254"/>
                    <a:pt x="58469" y="35198"/>
                    <a:pt x="57976" y="35198"/>
                  </a:cubicBezTo>
                  <a:cubicBezTo>
                    <a:pt x="56923" y="35198"/>
                    <a:pt x="55878" y="35453"/>
                    <a:pt x="54934" y="35952"/>
                  </a:cubicBezTo>
                  <a:cubicBezTo>
                    <a:pt x="54467" y="36196"/>
                    <a:pt x="53958" y="36317"/>
                    <a:pt x="53450" y="36317"/>
                  </a:cubicBezTo>
                  <a:cubicBezTo>
                    <a:pt x="52810" y="36317"/>
                    <a:pt x="52173" y="36125"/>
                    <a:pt x="51628" y="35746"/>
                  </a:cubicBezTo>
                  <a:lnTo>
                    <a:pt x="51475" y="35640"/>
                  </a:lnTo>
                  <a:cubicBezTo>
                    <a:pt x="50509" y="34969"/>
                    <a:pt x="50046" y="33784"/>
                    <a:pt x="50299" y="32637"/>
                  </a:cubicBezTo>
                  <a:lnTo>
                    <a:pt x="52984" y="20508"/>
                  </a:lnTo>
                  <a:lnTo>
                    <a:pt x="38486" y="17300"/>
                  </a:lnTo>
                  <a:cubicBezTo>
                    <a:pt x="37480" y="17077"/>
                    <a:pt x="36709" y="16269"/>
                    <a:pt x="36535" y="15255"/>
                  </a:cubicBezTo>
                  <a:lnTo>
                    <a:pt x="36461" y="14834"/>
                  </a:lnTo>
                  <a:cubicBezTo>
                    <a:pt x="36259" y="13661"/>
                    <a:pt x="36725" y="12470"/>
                    <a:pt x="37674" y="11748"/>
                  </a:cubicBezTo>
                  <a:cubicBezTo>
                    <a:pt x="38904" y="10810"/>
                    <a:pt x="39761" y="9467"/>
                    <a:pt x="40093" y="7959"/>
                  </a:cubicBezTo>
                  <a:cubicBezTo>
                    <a:pt x="40889" y="4363"/>
                    <a:pt x="38566" y="803"/>
                    <a:pt x="34926" y="104"/>
                  </a:cubicBezTo>
                  <a:cubicBezTo>
                    <a:pt x="34562" y="34"/>
                    <a:pt x="34194" y="0"/>
                    <a:pt x="33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137493" y="3324067"/>
              <a:ext cx="81671" cy="36544"/>
            </a:xfrm>
            <a:custGeom>
              <a:avLst/>
              <a:gdLst/>
              <a:ahLst/>
              <a:cxnLst/>
              <a:rect l="l" t="t" r="r" b="b"/>
              <a:pathLst>
                <a:path w="4758" h="2129" extrusionOk="0">
                  <a:moveTo>
                    <a:pt x="4757" y="0"/>
                  </a:moveTo>
                  <a:lnTo>
                    <a:pt x="2121" y="276"/>
                  </a:lnTo>
                  <a:cubicBezTo>
                    <a:pt x="1915" y="282"/>
                    <a:pt x="1715" y="343"/>
                    <a:pt x="1542" y="454"/>
                  </a:cubicBezTo>
                  <a:cubicBezTo>
                    <a:pt x="1024" y="783"/>
                    <a:pt x="1" y="1513"/>
                    <a:pt x="512" y="1833"/>
                  </a:cubicBezTo>
                  <a:cubicBezTo>
                    <a:pt x="907" y="2078"/>
                    <a:pt x="2165" y="2129"/>
                    <a:pt x="3141" y="2129"/>
                  </a:cubicBezTo>
                  <a:cubicBezTo>
                    <a:pt x="3833" y="2129"/>
                    <a:pt x="4383" y="2103"/>
                    <a:pt x="4383" y="2103"/>
                  </a:cubicBezTo>
                  <a:lnTo>
                    <a:pt x="4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5147775" y="3296723"/>
              <a:ext cx="81688" cy="36527"/>
            </a:xfrm>
            <a:custGeom>
              <a:avLst/>
              <a:gdLst/>
              <a:ahLst/>
              <a:cxnLst/>
              <a:rect l="l" t="t" r="r" b="b"/>
              <a:pathLst>
                <a:path w="4759" h="2128" extrusionOk="0">
                  <a:moveTo>
                    <a:pt x="4759" y="0"/>
                  </a:moveTo>
                  <a:lnTo>
                    <a:pt x="2121" y="275"/>
                  </a:lnTo>
                  <a:cubicBezTo>
                    <a:pt x="1915" y="281"/>
                    <a:pt x="1715" y="342"/>
                    <a:pt x="1542" y="453"/>
                  </a:cubicBezTo>
                  <a:cubicBezTo>
                    <a:pt x="1024" y="782"/>
                    <a:pt x="1" y="1512"/>
                    <a:pt x="512" y="1832"/>
                  </a:cubicBezTo>
                  <a:cubicBezTo>
                    <a:pt x="906" y="2077"/>
                    <a:pt x="2158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5158057" y="3269345"/>
              <a:ext cx="81688" cy="36544"/>
            </a:xfrm>
            <a:custGeom>
              <a:avLst/>
              <a:gdLst/>
              <a:ahLst/>
              <a:cxnLst/>
              <a:rect l="l" t="t" r="r" b="b"/>
              <a:pathLst>
                <a:path w="4759" h="2129" extrusionOk="0">
                  <a:moveTo>
                    <a:pt x="4759" y="1"/>
                  </a:moveTo>
                  <a:lnTo>
                    <a:pt x="2122" y="277"/>
                  </a:lnTo>
                  <a:cubicBezTo>
                    <a:pt x="1916" y="282"/>
                    <a:pt x="1717" y="343"/>
                    <a:pt x="1544" y="453"/>
                  </a:cubicBezTo>
                  <a:cubicBezTo>
                    <a:pt x="1026" y="784"/>
                    <a:pt x="1" y="1514"/>
                    <a:pt x="514" y="1832"/>
                  </a:cubicBezTo>
                  <a:cubicBezTo>
                    <a:pt x="906" y="2077"/>
                    <a:pt x="2159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5168373" y="3243940"/>
              <a:ext cx="91970" cy="152563"/>
            </a:xfrm>
            <a:custGeom>
              <a:avLst/>
              <a:gdLst/>
              <a:ahLst/>
              <a:cxnLst/>
              <a:rect l="l" t="t" r="r" b="b"/>
              <a:pathLst>
                <a:path w="5358" h="8888" extrusionOk="0">
                  <a:moveTo>
                    <a:pt x="3744" y="1"/>
                  </a:moveTo>
                  <a:cubicBezTo>
                    <a:pt x="3695" y="1"/>
                    <a:pt x="3646" y="3"/>
                    <a:pt x="3596" y="8"/>
                  </a:cubicBezTo>
                  <a:lnTo>
                    <a:pt x="2120" y="163"/>
                  </a:lnTo>
                  <a:cubicBezTo>
                    <a:pt x="1914" y="169"/>
                    <a:pt x="1715" y="230"/>
                    <a:pt x="1542" y="339"/>
                  </a:cubicBezTo>
                  <a:cubicBezTo>
                    <a:pt x="1024" y="670"/>
                    <a:pt x="0" y="1400"/>
                    <a:pt x="512" y="1720"/>
                  </a:cubicBezTo>
                  <a:cubicBezTo>
                    <a:pt x="811" y="1905"/>
                    <a:pt x="1524" y="1957"/>
                    <a:pt x="2224" y="1957"/>
                  </a:cubicBezTo>
                  <a:cubicBezTo>
                    <a:pt x="3102" y="1957"/>
                    <a:pt x="3961" y="1876"/>
                    <a:pt x="3961" y="1876"/>
                  </a:cubicBezTo>
                  <a:lnTo>
                    <a:pt x="3961" y="1876"/>
                  </a:lnTo>
                  <a:lnTo>
                    <a:pt x="440" y="6336"/>
                  </a:lnTo>
                  <a:cubicBezTo>
                    <a:pt x="777" y="7272"/>
                    <a:pt x="813" y="6688"/>
                    <a:pt x="1350" y="8888"/>
                  </a:cubicBezTo>
                  <a:cubicBezTo>
                    <a:pt x="1350" y="8888"/>
                    <a:pt x="2958" y="8342"/>
                    <a:pt x="4191" y="5554"/>
                  </a:cubicBezTo>
                  <a:cubicBezTo>
                    <a:pt x="4946" y="3844"/>
                    <a:pt x="5357" y="2239"/>
                    <a:pt x="5105" y="1083"/>
                  </a:cubicBezTo>
                  <a:cubicBezTo>
                    <a:pt x="4966" y="441"/>
                    <a:pt x="4388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177024" y="3295195"/>
              <a:ext cx="38570" cy="8771"/>
            </a:xfrm>
            <a:custGeom>
              <a:avLst/>
              <a:gdLst/>
              <a:ahLst/>
              <a:cxnLst/>
              <a:rect l="l" t="t" r="r" b="b"/>
              <a:pathLst>
                <a:path w="2247" h="511" extrusionOk="0">
                  <a:moveTo>
                    <a:pt x="2147" y="1"/>
                  </a:moveTo>
                  <a:cubicBezTo>
                    <a:pt x="2143" y="1"/>
                    <a:pt x="2139" y="1"/>
                    <a:pt x="2134" y="2"/>
                  </a:cubicBezTo>
                  <a:lnTo>
                    <a:pt x="84" y="365"/>
                  </a:lnTo>
                  <a:cubicBezTo>
                    <a:pt x="16" y="378"/>
                    <a:pt x="0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1" y="510"/>
                    <a:pt x="105" y="510"/>
                    <a:pt x="109" y="509"/>
                  </a:cubicBezTo>
                  <a:lnTo>
                    <a:pt x="2161" y="145"/>
                  </a:lnTo>
                  <a:cubicBezTo>
                    <a:pt x="2247" y="126"/>
                    <a:pt x="2230" y="1"/>
                    <a:pt x="2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185400" y="3268692"/>
              <a:ext cx="38656" cy="8788"/>
            </a:xfrm>
            <a:custGeom>
              <a:avLst/>
              <a:gdLst/>
              <a:ahLst/>
              <a:cxnLst/>
              <a:rect l="l" t="t" r="r" b="b"/>
              <a:pathLst>
                <a:path w="2252" h="512" extrusionOk="0">
                  <a:moveTo>
                    <a:pt x="2149" y="0"/>
                  </a:moveTo>
                  <a:cubicBezTo>
                    <a:pt x="2144" y="0"/>
                    <a:pt x="2140" y="1"/>
                    <a:pt x="2135" y="2"/>
                  </a:cubicBezTo>
                  <a:lnTo>
                    <a:pt x="85" y="367"/>
                  </a:lnTo>
                  <a:cubicBezTo>
                    <a:pt x="15" y="377"/>
                    <a:pt x="0" y="471"/>
                    <a:pt x="63" y="502"/>
                  </a:cubicBezTo>
                  <a:cubicBezTo>
                    <a:pt x="73" y="508"/>
                    <a:pt x="85" y="511"/>
                    <a:pt x="97" y="511"/>
                  </a:cubicBezTo>
                  <a:cubicBezTo>
                    <a:pt x="102" y="511"/>
                    <a:pt x="106" y="511"/>
                    <a:pt x="110" y="510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164802" y="3324170"/>
              <a:ext cx="38656" cy="8771"/>
            </a:xfrm>
            <a:custGeom>
              <a:avLst/>
              <a:gdLst/>
              <a:ahLst/>
              <a:cxnLst/>
              <a:rect l="l" t="t" r="r" b="b"/>
              <a:pathLst>
                <a:path w="2252" h="511" extrusionOk="0">
                  <a:moveTo>
                    <a:pt x="2152" y="0"/>
                  </a:moveTo>
                  <a:cubicBezTo>
                    <a:pt x="2147" y="0"/>
                    <a:pt x="2142" y="1"/>
                    <a:pt x="2136" y="2"/>
                  </a:cubicBezTo>
                  <a:lnTo>
                    <a:pt x="85" y="365"/>
                  </a:lnTo>
                  <a:cubicBezTo>
                    <a:pt x="16" y="378"/>
                    <a:pt x="1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2" y="510"/>
                    <a:pt x="106" y="510"/>
                    <a:pt x="110" y="509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50083" y="3576289"/>
              <a:ext cx="68626" cy="53023"/>
            </a:xfrm>
            <a:custGeom>
              <a:avLst/>
              <a:gdLst/>
              <a:ahLst/>
              <a:cxnLst/>
              <a:rect l="l" t="t" r="r" b="b"/>
              <a:pathLst>
                <a:path w="3998" h="3089" extrusionOk="0">
                  <a:moveTo>
                    <a:pt x="419" y="0"/>
                  </a:moveTo>
                  <a:lnTo>
                    <a:pt x="1" y="1949"/>
                  </a:lnTo>
                  <a:cubicBezTo>
                    <a:pt x="1" y="1949"/>
                    <a:pt x="2461" y="3088"/>
                    <a:pt x="3326" y="3088"/>
                  </a:cubicBezTo>
                  <a:cubicBezTo>
                    <a:pt x="3369" y="3088"/>
                    <a:pt x="3408" y="3085"/>
                    <a:pt x="3442" y="3080"/>
                  </a:cubicBezTo>
                  <a:cubicBezTo>
                    <a:pt x="3998" y="2984"/>
                    <a:pt x="3370" y="1992"/>
                    <a:pt x="3038" y="1524"/>
                  </a:cubicBezTo>
                  <a:cubicBezTo>
                    <a:pt x="2927" y="1368"/>
                    <a:pt x="2776" y="1245"/>
                    <a:pt x="2600" y="1167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50838" y="3548997"/>
              <a:ext cx="68591" cy="53023"/>
            </a:xfrm>
            <a:custGeom>
              <a:avLst/>
              <a:gdLst/>
              <a:ahLst/>
              <a:cxnLst/>
              <a:rect l="l" t="t" r="r" b="b"/>
              <a:pathLst>
                <a:path w="3996" h="3089" extrusionOk="0">
                  <a:moveTo>
                    <a:pt x="417" y="0"/>
                  </a:moveTo>
                  <a:lnTo>
                    <a:pt x="0" y="1949"/>
                  </a:lnTo>
                  <a:cubicBezTo>
                    <a:pt x="0" y="1949"/>
                    <a:pt x="2460" y="3089"/>
                    <a:pt x="3324" y="3089"/>
                  </a:cubicBezTo>
                  <a:cubicBezTo>
                    <a:pt x="3367" y="3089"/>
                    <a:pt x="3406" y="3086"/>
                    <a:pt x="3440" y="3080"/>
                  </a:cubicBezTo>
                  <a:cubicBezTo>
                    <a:pt x="3996" y="2985"/>
                    <a:pt x="3369" y="1994"/>
                    <a:pt x="3036" y="1526"/>
                  </a:cubicBezTo>
                  <a:cubicBezTo>
                    <a:pt x="2926" y="1369"/>
                    <a:pt x="2774" y="1245"/>
                    <a:pt x="2599" y="1169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351593" y="3521739"/>
              <a:ext cx="68591" cy="53006"/>
            </a:xfrm>
            <a:custGeom>
              <a:avLst/>
              <a:gdLst/>
              <a:ahLst/>
              <a:cxnLst/>
              <a:rect l="l" t="t" r="r" b="b"/>
              <a:pathLst>
                <a:path w="3996" h="3088" extrusionOk="0">
                  <a:moveTo>
                    <a:pt x="417" y="0"/>
                  </a:moveTo>
                  <a:lnTo>
                    <a:pt x="0" y="1947"/>
                  </a:lnTo>
                  <a:cubicBezTo>
                    <a:pt x="0" y="1947"/>
                    <a:pt x="2458" y="3087"/>
                    <a:pt x="3322" y="3087"/>
                  </a:cubicBezTo>
                  <a:cubicBezTo>
                    <a:pt x="3366" y="3087"/>
                    <a:pt x="3405" y="3084"/>
                    <a:pt x="3440" y="3078"/>
                  </a:cubicBezTo>
                  <a:cubicBezTo>
                    <a:pt x="3995" y="2985"/>
                    <a:pt x="3368" y="1992"/>
                    <a:pt x="3038" y="1524"/>
                  </a:cubicBezTo>
                  <a:cubicBezTo>
                    <a:pt x="2925" y="1368"/>
                    <a:pt x="2774" y="1245"/>
                    <a:pt x="2599" y="1167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332763" y="3500609"/>
              <a:ext cx="88177" cy="148014"/>
            </a:xfrm>
            <a:custGeom>
              <a:avLst/>
              <a:gdLst/>
              <a:ahLst/>
              <a:cxnLst/>
              <a:rect l="l" t="t" r="r" b="b"/>
              <a:pathLst>
                <a:path w="5137" h="8623" extrusionOk="0">
                  <a:moveTo>
                    <a:pt x="1897" y="0"/>
                  </a:moveTo>
                  <a:cubicBezTo>
                    <a:pt x="1485" y="0"/>
                    <a:pt x="1083" y="194"/>
                    <a:pt x="835" y="553"/>
                  </a:cubicBezTo>
                  <a:cubicBezTo>
                    <a:pt x="209" y="1464"/>
                    <a:pt x="0" y="2996"/>
                    <a:pt x="50" y="4738"/>
                  </a:cubicBezTo>
                  <a:cubicBezTo>
                    <a:pt x="133" y="7584"/>
                    <a:pt x="1330" y="8623"/>
                    <a:pt x="1330" y="8623"/>
                  </a:cubicBezTo>
                  <a:cubicBezTo>
                    <a:pt x="2570" y="6910"/>
                    <a:pt x="2395" y="7428"/>
                    <a:pt x="3016" y="6737"/>
                  </a:cubicBezTo>
                  <a:lnTo>
                    <a:pt x="1545" y="1640"/>
                  </a:lnTo>
                  <a:lnTo>
                    <a:pt x="1545" y="1640"/>
                  </a:lnTo>
                  <a:cubicBezTo>
                    <a:pt x="1545" y="1640"/>
                    <a:pt x="3631" y="2730"/>
                    <a:pt x="4462" y="2730"/>
                  </a:cubicBezTo>
                  <a:cubicBezTo>
                    <a:pt x="4505" y="2730"/>
                    <a:pt x="4545" y="2727"/>
                    <a:pt x="4581" y="2721"/>
                  </a:cubicBezTo>
                  <a:cubicBezTo>
                    <a:pt x="5136" y="2626"/>
                    <a:pt x="4509" y="1634"/>
                    <a:pt x="4178" y="1166"/>
                  </a:cubicBezTo>
                  <a:cubicBezTo>
                    <a:pt x="4066" y="1010"/>
                    <a:pt x="3915" y="887"/>
                    <a:pt x="3740" y="810"/>
                  </a:cubicBezTo>
                  <a:lnTo>
                    <a:pt x="2518" y="156"/>
                  </a:lnTo>
                  <a:cubicBezTo>
                    <a:pt x="2322" y="51"/>
                    <a:pt x="2108" y="0"/>
                    <a:pt x="1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69823" y="3553082"/>
              <a:ext cx="31515" cy="20169"/>
            </a:xfrm>
            <a:custGeom>
              <a:avLst/>
              <a:gdLst/>
              <a:ahLst/>
              <a:cxnLst/>
              <a:rect l="l" t="t" r="r" b="b"/>
              <a:pathLst>
                <a:path w="1836" h="1175" extrusionOk="0">
                  <a:moveTo>
                    <a:pt x="99" y="0"/>
                  </a:moveTo>
                  <a:cubicBezTo>
                    <a:pt x="40" y="0"/>
                    <a:pt x="1" y="87"/>
                    <a:pt x="64" y="127"/>
                  </a:cubicBezTo>
                  <a:lnTo>
                    <a:pt x="1709" y="1165"/>
                  </a:lnTo>
                  <a:cubicBezTo>
                    <a:pt x="1719" y="1171"/>
                    <a:pt x="1732" y="1175"/>
                    <a:pt x="1745" y="1175"/>
                  </a:cubicBezTo>
                  <a:cubicBezTo>
                    <a:pt x="1747" y="1175"/>
                    <a:pt x="1750" y="1174"/>
                    <a:pt x="1752" y="1174"/>
                  </a:cubicBezTo>
                  <a:cubicBezTo>
                    <a:pt x="1816" y="1168"/>
                    <a:pt x="1835" y="1084"/>
                    <a:pt x="1781" y="1049"/>
                  </a:cubicBezTo>
                  <a:lnTo>
                    <a:pt x="136" y="12"/>
                  </a:ln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71865" y="3527180"/>
              <a:ext cx="31584" cy="20238"/>
            </a:xfrm>
            <a:custGeom>
              <a:avLst/>
              <a:gdLst/>
              <a:ahLst/>
              <a:cxnLst/>
              <a:rect l="l" t="t" r="r" b="b"/>
              <a:pathLst>
                <a:path w="1840" h="1179" extrusionOk="0">
                  <a:moveTo>
                    <a:pt x="101" y="1"/>
                  </a:moveTo>
                  <a:cubicBezTo>
                    <a:pt x="41" y="1"/>
                    <a:pt x="0" y="91"/>
                    <a:pt x="67" y="129"/>
                  </a:cubicBezTo>
                  <a:lnTo>
                    <a:pt x="1711" y="1167"/>
                  </a:lnTo>
                  <a:cubicBezTo>
                    <a:pt x="1722" y="1174"/>
                    <a:pt x="1736" y="1178"/>
                    <a:pt x="1749" y="1178"/>
                  </a:cubicBezTo>
                  <a:cubicBezTo>
                    <a:pt x="1751" y="1178"/>
                    <a:pt x="1753" y="1178"/>
                    <a:pt x="1755" y="1178"/>
                  </a:cubicBezTo>
                  <a:cubicBezTo>
                    <a:pt x="1819" y="1172"/>
                    <a:pt x="1839" y="1086"/>
                    <a:pt x="1783" y="1051"/>
                  </a:cubicBezTo>
                  <a:lnTo>
                    <a:pt x="140" y="14"/>
                  </a:lnTo>
                  <a:cubicBezTo>
                    <a:pt x="127" y="5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70543" y="3582417"/>
              <a:ext cx="31137" cy="20186"/>
            </a:xfrm>
            <a:custGeom>
              <a:avLst/>
              <a:gdLst/>
              <a:ahLst/>
              <a:cxnLst/>
              <a:rect l="l" t="t" r="r" b="b"/>
              <a:pathLst>
                <a:path w="1814" h="1176" extrusionOk="0">
                  <a:moveTo>
                    <a:pt x="79" y="1"/>
                  </a:moveTo>
                  <a:cubicBezTo>
                    <a:pt x="56" y="1"/>
                    <a:pt x="34" y="12"/>
                    <a:pt x="21" y="33"/>
                  </a:cubicBezTo>
                  <a:cubicBezTo>
                    <a:pt x="1" y="64"/>
                    <a:pt x="10" y="106"/>
                    <a:pt x="43" y="127"/>
                  </a:cubicBezTo>
                  <a:lnTo>
                    <a:pt x="1687" y="1164"/>
                  </a:lnTo>
                  <a:cubicBezTo>
                    <a:pt x="1698" y="1171"/>
                    <a:pt x="1710" y="1175"/>
                    <a:pt x="1723" y="1175"/>
                  </a:cubicBezTo>
                  <a:cubicBezTo>
                    <a:pt x="1725" y="1175"/>
                    <a:pt x="1727" y="1175"/>
                    <a:pt x="1729" y="1175"/>
                  </a:cubicBezTo>
                  <a:cubicBezTo>
                    <a:pt x="1793" y="1167"/>
                    <a:pt x="1813" y="1085"/>
                    <a:pt x="1759" y="1049"/>
                  </a:cubicBezTo>
                  <a:lnTo>
                    <a:pt x="115" y="11"/>
                  </a:lnTo>
                  <a:cubicBezTo>
                    <a:pt x="103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640858" y="2800637"/>
              <a:ext cx="29610" cy="15346"/>
            </a:xfrm>
            <a:custGeom>
              <a:avLst/>
              <a:gdLst/>
              <a:ahLst/>
              <a:cxnLst/>
              <a:rect l="l" t="t" r="r" b="b"/>
              <a:pathLst>
                <a:path w="1725" h="894" extrusionOk="0">
                  <a:moveTo>
                    <a:pt x="852" y="1"/>
                  </a:moveTo>
                  <a:cubicBezTo>
                    <a:pt x="431" y="1"/>
                    <a:pt x="60" y="347"/>
                    <a:pt x="42" y="364"/>
                  </a:cubicBezTo>
                  <a:cubicBezTo>
                    <a:pt x="1" y="404"/>
                    <a:pt x="37" y="461"/>
                    <a:pt x="81" y="461"/>
                  </a:cubicBezTo>
                  <a:cubicBezTo>
                    <a:pt x="93" y="461"/>
                    <a:pt x="106" y="456"/>
                    <a:pt x="118" y="445"/>
                  </a:cubicBezTo>
                  <a:cubicBezTo>
                    <a:pt x="123" y="440"/>
                    <a:pt x="473" y="116"/>
                    <a:pt x="851" y="116"/>
                  </a:cubicBezTo>
                  <a:cubicBezTo>
                    <a:pt x="862" y="116"/>
                    <a:pt x="872" y="117"/>
                    <a:pt x="883" y="117"/>
                  </a:cubicBezTo>
                  <a:cubicBezTo>
                    <a:pt x="422" y="381"/>
                    <a:pt x="541" y="839"/>
                    <a:pt x="543" y="846"/>
                  </a:cubicBezTo>
                  <a:cubicBezTo>
                    <a:pt x="550" y="870"/>
                    <a:pt x="572" y="885"/>
                    <a:pt x="598" y="885"/>
                  </a:cubicBezTo>
                  <a:cubicBezTo>
                    <a:pt x="600" y="885"/>
                    <a:pt x="603" y="885"/>
                    <a:pt x="605" y="885"/>
                  </a:cubicBezTo>
                  <a:lnTo>
                    <a:pt x="611" y="883"/>
                  </a:lnTo>
                  <a:cubicBezTo>
                    <a:pt x="641" y="874"/>
                    <a:pt x="660" y="844"/>
                    <a:pt x="650" y="814"/>
                  </a:cubicBezTo>
                  <a:cubicBezTo>
                    <a:pt x="645" y="794"/>
                    <a:pt x="533" y="360"/>
                    <a:pt x="1056" y="155"/>
                  </a:cubicBezTo>
                  <a:cubicBezTo>
                    <a:pt x="1288" y="240"/>
                    <a:pt x="1475" y="471"/>
                    <a:pt x="1610" y="857"/>
                  </a:cubicBezTo>
                  <a:cubicBezTo>
                    <a:pt x="1618" y="879"/>
                    <a:pt x="1638" y="893"/>
                    <a:pt x="1661" y="893"/>
                  </a:cubicBezTo>
                  <a:cubicBezTo>
                    <a:pt x="1664" y="893"/>
                    <a:pt x="1667" y="893"/>
                    <a:pt x="1670" y="892"/>
                  </a:cubicBezTo>
                  <a:cubicBezTo>
                    <a:pt x="1675" y="892"/>
                    <a:pt x="1678" y="892"/>
                    <a:pt x="1681" y="891"/>
                  </a:cubicBezTo>
                  <a:cubicBezTo>
                    <a:pt x="1709" y="880"/>
                    <a:pt x="1725" y="849"/>
                    <a:pt x="1716" y="821"/>
                  </a:cubicBezTo>
                  <a:cubicBezTo>
                    <a:pt x="1569" y="404"/>
                    <a:pt x="1360" y="151"/>
                    <a:pt x="1096" y="53"/>
                  </a:cubicBezTo>
                  <a:cubicBezTo>
                    <a:pt x="1087" y="45"/>
                    <a:pt x="1078" y="41"/>
                    <a:pt x="1065" y="41"/>
                  </a:cubicBezTo>
                  <a:cubicBezTo>
                    <a:pt x="1051" y="36"/>
                    <a:pt x="1037" y="25"/>
                    <a:pt x="1021" y="20"/>
                  </a:cubicBezTo>
                  <a:cubicBezTo>
                    <a:pt x="965" y="7"/>
                    <a:pt x="908" y="1"/>
                    <a:pt x="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883211" y="2766633"/>
              <a:ext cx="29558" cy="15363"/>
            </a:xfrm>
            <a:custGeom>
              <a:avLst/>
              <a:gdLst/>
              <a:ahLst/>
              <a:cxnLst/>
              <a:rect l="l" t="t" r="r" b="b"/>
              <a:pathLst>
                <a:path w="1722" h="895" extrusionOk="0">
                  <a:moveTo>
                    <a:pt x="874" y="0"/>
                  </a:moveTo>
                  <a:cubicBezTo>
                    <a:pt x="819" y="0"/>
                    <a:pt x="762" y="6"/>
                    <a:pt x="706" y="20"/>
                  </a:cubicBezTo>
                  <a:cubicBezTo>
                    <a:pt x="688" y="25"/>
                    <a:pt x="676" y="36"/>
                    <a:pt x="660" y="40"/>
                  </a:cubicBezTo>
                  <a:cubicBezTo>
                    <a:pt x="649" y="40"/>
                    <a:pt x="639" y="45"/>
                    <a:pt x="631" y="53"/>
                  </a:cubicBezTo>
                  <a:cubicBezTo>
                    <a:pt x="367" y="151"/>
                    <a:pt x="158" y="404"/>
                    <a:pt x="11" y="820"/>
                  </a:cubicBezTo>
                  <a:cubicBezTo>
                    <a:pt x="0" y="849"/>
                    <a:pt x="16" y="881"/>
                    <a:pt x="46" y="891"/>
                  </a:cubicBezTo>
                  <a:cubicBezTo>
                    <a:pt x="49" y="892"/>
                    <a:pt x="52" y="892"/>
                    <a:pt x="55" y="894"/>
                  </a:cubicBezTo>
                  <a:cubicBezTo>
                    <a:pt x="57" y="894"/>
                    <a:pt x="60" y="894"/>
                    <a:pt x="62" y="894"/>
                  </a:cubicBezTo>
                  <a:cubicBezTo>
                    <a:pt x="86" y="894"/>
                    <a:pt x="107" y="879"/>
                    <a:pt x="116" y="856"/>
                  </a:cubicBezTo>
                  <a:cubicBezTo>
                    <a:pt x="250" y="471"/>
                    <a:pt x="437" y="240"/>
                    <a:pt x="670" y="154"/>
                  </a:cubicBezTo>
                  <a:cubicBezTo>
                    <a:pt x="1192" y="360"/>
                    <a:pt x="1082" y="794"/>
                    <a:pt x="1075" y="814"/>
                  </a:cubicBezTo>
                  <a:cubicBezTo>
                    <a:pt x="1068" y="844"/>
                    <a:pt x="1085" y="875"/>
                    <a:pt x="1114" y="883"/>
                  </a:cubicBezTo>
                  <a:cubicBezTo>
                    <a:pt x="1117" y="883"/>
                    <a:pt x="1119" y="884"/>
                    <a:pt x="1122" y="884"/>
                  </a:cubicBezTo>
                  <a:cubicBezTo>
                    <a:pt x="1125" y="885"/>
                    <a:pt x="1128" y="885"/>
                    <a:pt x="1131" y="885"/>
                  </a:cubicBezTo>
                  <a:cubicBezTo>
                    <a:pt x="1154" y="885"/>
                    <a:pt x="1176" y="869"/>
                    <a:pt x="1183" y="845"/>
                  </a:cubicBezTo>
                  <a:cubicBezTo>
                    <a:pt x="1185" y="841"/>
                    <a:pt x="1305" y="381"/>
                    <a:pt x="844" y="117"/>
                  </a:cubicBezTo>
                  <a:cubicBezTo>
                    <a:pt x="855" y="116"/>
                    <a:pt x="865" y="116"/>
                    <a:pt x="875" y="116"/>
                  </a:cubicBezTo>
                  <a:cubicBezTo>
                    <a:pt x="1252" y="116"/>
                    <a:pt x="1604" y="441"/>
                    <a:pt x="1609" y="444"/>
                  </a:cubicBezTo>
                  <a:cubicBezTo>
                    <a:pt x="1620" y="454"/>
                    <a:pt x="1633" y="458"/>
                    <a:pt x="1644" y="458"/>
                  </a:cubicBezTo>
                  <a:cubicBezTo>
                    <a:pt x="1687" y="458"/>
                    <a:pt x="1722" y="404"/>
                    <a:pt x="1685" y="363"/>
                  </a:cubicBezTo>
                  <a:cubicBezTo>
                    <a:pt x="1667" y="347"/>
                    <a:pt x="1295" y="0"/>
                    <a:pt x="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794862" y="3935329"/>
              <a:ext cx="4308" cy="437862"/>
            </a:xfrm>
            <a:custGeom>
              <a:avLst/>
              <a:gdLst/>
              <a:ahLst/>
              <a:cxnLst/>
              <a:rect l="l" t="t" r="r" b="b"/>
              <a:pathLst>
                <a:path w="251" h="25509" extrusionOk="0">
                  <a:moveTo>
                    <a:pt x="126" y="0"/>
                  </a:moveTo>
                  <a:cubicBezTo>
                    <a:pt x="57" y="0"/>
                    <a:pt x="1" y="56"/>
                    <a:pt x="1" y="126"/>
                  </a:cubicBezTo>
                  <a:lnTo>
                    <a:pt x="1" y="25383"/>
                  </a:lnTo>
                  <a:cubicBezTo>
                    <a:pt x="1" y="25452"/>
                    <a:pt x="57" y="25508"/>
                    <a:pt x="126" y="25508"/>
                  </a:cubicBezTo>
                  <a:cubicBezTo>
                    <a:pt x="194" y="25508"/>
                    <a:pt x="251" y="25452"/>
                    <a:pt x="251" y="25383"/>
                  </a:cubicBezTo>
                  <a:lnTo>
                    <a:pt x="251" y="126"/>
                  </a:lnTo>
                  <a:cubicBezTo>
                    <a:pt x="251" y="56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6418585" y="2724133"/>
              <a:ext cx="635826" cy="562360"/>
            </a:xfrm>
            <a:custGeom>
              <a:avLst/>
              <a:gdLst/>
              <a:ahLst/>
              <a:cxnLst/>
              <a:rect l="l" t="t" r="r" b="b"/>
              <a:pathLst>
                <a:path w="37042" h="32762" extrusionOk="0">
                  <a:moveTo>
                    <a:pt x="25103" y="0"/>
                  </a:moveTo>
                  <a:lnTo>
                    <a:pt x="7852" y="9112"/>
                  </a:lnTo>
                  <a:cubicBezTo>
                    <a:pt x="7852" y="9112"/>
                    <a:pt x="0" y="12108"/>
                    <a:pt x="4456" y="24597"/>
                  </a:cubicBezTo>
                  <a:cubicBezTo>
                    <a:pt x="6618" y="30658"/>
                    <a:pt x="11480" y="32761"/>
                    <a:pt x="16593" y="32761"/>
                  </a:cubicBezTo>
                  <a:cubicBezTo>
                    <a:pt x="22019" y="32761"/>
                    <a:pt x="27728" y="30393"/>
                    <a:pt x="30798" y="27872"/>
                  </a:cubicBezTo>
                  <a:cubicBezTo>
                    <a:pt x="37042" y="22744"/>
                    <a:pt x="26402" y="13132"/>
                    <a:pt x="26429" y="8033"/>
                  </a:cubicBezTo>
                  <a:cubicBezTo>
                    <a:pt x="26449" y="4092"/>
                    <a:pt x="25103" y="0"/>
                    <a:pt x="25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6393456" y="3964750"/>
              <a:ext cx="287033" cy="998505"/>
            </a:xfrm>
            <a:custGeom>
              <a:avLst/>
              <a:gdLst/>
              <a:ahLst/>
              <a:cxnLst/>
              <a:rect l="l" t="t" r="r" b="b"/>
              <a:pathLst>
                <a:path w="16722" h="58171" extrusionOk="0">
                  <a:moveTo>
                    <a:pt x="16721" y="0"/>
                  </a:moveTo>
                  <a:lnTo>
                    <a:pt x="871" y="139"/>
                  </a:lnTo>
                  <a:cubicBezTo>
                    <a:pt x="1207" y="4089"/>
                    <a:pt x="1" y="23211"/>
                    <a:pt x="466" y="26451"/>
                  </a:cubicBezTo>
                  <a:cubicBezTo>
                    <a:pt x="742" y="28370"/>
                    <a:pt x="2489" y="55324"/>
                    <a:pt x="2851" y="58004"/>
                  </a:cubicBezTo>
                  <a:cubicBezTo>
                    <a:pt x="2867" y="58118"/>
                    <a:pt x="3302" y="58171"/>
                    <a:pt x="3958" y="58171"/>
                  </a:cubicBezTo>
                  <a:cubicBezTo>
                    <a:pt x="6071" y="58171"/>
                    <a:pt x="10473" y="57621"/>
                    <a:pt x="10511" y="56786"/>
                  </a:cubicBezTo>
                  <a:cubicBezTo>
                    <a:pt x="10575" y="55400"/>
                    <a:pt x="12843" y="30641"/>
                    <a:pt x="12572" y="26828"/>
                  </a:cubicBezTo>
                  <a:cubicBezTo>
                    <a:pt x="12430" y="24835"/>
                    <a:pt x="16448" y="3835"/>
                    <a:pt x="16721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6192179" y="4915743"/>
              <a:ext cx="428747" cy="218528"/>
            </a:xfrm>
            <a:custGeom>
              <a:avLst/>
              <a:gdLst/>
              <a:ahLst/>
              <a:cxnLst/>
              <a:rect l="l" t="t" r="r" b="b"/>
              <a:pathLst>
                <a:path w="24978" h="12731" extrusionOk="0">
                  <a:moveTo>
                    <a:pt x="22316" y="1"/>
                  </a:moveTo>
                  <a:lnTo>
                    <a:pt x="13346" y="1423"/>
                  </a:lnTo>
                  <a:lnTo>
                    <a:pt x="0" y="12730"/>
                  </a:lnTo>
                  <a:lnTo>
                    <a:pt x="16827" y="11732"/>
                  </a:lnTo>
                  <a:lnTo>
                    <a:pt x="19179" y="8871"/>
                  </a:lnTo>
                  <a:lnTo>
                    <a:pt x="20611" y="11492"/>
                  </a:lnTo>
                  <a:lnTo>
                    <a:pt x="24978" y="11214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6192179" y="5044274"/>
              <a:ext cx="313261" cy="89996"/>
            </a:xfrm>
            <a:custGeom>
              <a:avLst/>
              <a:gdLst/>
              <a:ahLst/>
              <a:cxnLst/>
              <a:rect l="l" t="t" r="r" b="b"/>
              <a:pathLst>
                <a:path w="18250" h="5243" extrusionOk="0">
                  <a:moveTo>
                    <a:pt x="6187" y="1"/>
                  </a:moveTo>
                  <a:lnTo>
                    <a:pt x="0" y="5242"/>
                  </a:lnTo>
                  <a:lnTo>
                    <a:pt x="0" y="5242"/>
                  </a:lnTo>
                  <a:lnTo>
                    <a:pt x="16827" y="4244"/>
                  </a:lnTo>
                  <a:lnTo>
                    <a:pt x="18249" y="2514"/>
                  </a:lnTo>
                  <a:lnTo>
                    <a:pt x="18249" y="2514"/>
                  </a:lnTo>
                  <a:lnTo>
                    <a:pt x="7020" y="3227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6531720" y="5081660"/>
              <a:ext cx="89207" cy="31343"/>
            </a:xfrm>
            <a:custGeom>
              <a:avLst/>
              <a:gdLst/>
              <a:ahLst/>
              <a:cxnLst/>
              <a:rect l="l" t="t" r="r" b="b"/>
              <a:pathLst>
                <a:path w="5197" h="1826" extrusionOk="0">
                  <a:moveTo>
                    <a:pt x="4829" y="1"/>
                  </a:moveTo>
                  <a:lnTo>
                    <a:pt x="0" y="308"/>
                  </a:lnTo>
                  <a:lnTo>
                    <a:pt x="830" y="1826"/>
                  </a:lnTo>
                  <a:lnTo>
                    <a:pt x="5197" y="154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D3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6364275" y="4917991"/>
              <a:ext cx="187304" cy="73998"/>
            </a:xfrm>
            <a:custGeom>
              <a:avLst/>
              <a:gdLst/>
              <a:ahLst/>
              <a:cxnLst/>
              <a:rect l="l" t="t" r="r" b="b"/>
              <a:pathLst>
                <a:path w="10912" h="4311" extrusionOk="0">
                  <a:moveTo>
                    <a:pt x="4612" y="1"/>
                  </a:moveTo>
                  <a:lnTo>
                    <a:pt x="0" y="4107"/>
                  </a:lnTo>
                  <a:cubicBezTo>
                    <a:pt x="758" y="4248"/>
                    <a:pt x="1481" y="4310"/>
                    <a:pt x="2166" y="4310"/>
                  </a:cubicBezTo>
                  <a:cubicBezTo>
                    <a:pt x="7782" y="4310"/>
                    <a:pt x="10911" y="90"/>
                    <a:pt x="10911" y="90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994713" y="3042938"/>
              <a:ext cx="648974" cy="461721"/>
            </a:xfrm>
            <a:custGeom>
              <a:avLst/>
              <a:gdLst/>
              <a:ahLst/>
              <a:cxnLst/>
              <a:rect l="l" t="t" r="r" b="b"/>
              <a:pathLst>
                <a:path w="37808" h="26899" extrusionOk="0">
                  <a:moveTo>
                    <a:pt x="30702" y="1"/>
                  </a:moveTo>
                  <a:cubicBezTo>
                    <a:pt x="30171" y="1"/>
                    <a:pt x="29618" y="348"/>
                    <a:pt x="28866" y="1144"/>
                  </a:cubicBezTo>
                  <a:lnTo>
                    <a:pt x="14287" y="18495"/>
                  </a:lnTo>
                  <a:lnTo>
                    <a:pt x="418" y="21155"/>
                  </a:lnTo>
                  <a:lnTo>
                    <a:pt x="0" y="26899"/>
                  </a:lnTo>
                  <a:lnTo>
                    <a:pt x="0" y="26899"/>
                  </a:lnTo>
                  <a:lnTo>
                    <a:pt x="18570" y="26294"/>
                  </a:lnTo>
                  <a:lnTo>
                    <a:pt x="36036" y="7804"/>
                  </a:lnTo>
                  <a:cubicBezTo>
                    <a:pt x="37808" y="5927"/>
                    <a:pt x="36329" y="4633"/>
                    <a:pt x="34452" y="2860"/>
                  </a:cubicBezTo>
                  <a:lnTo>
                    <a:pt x="33181" y="1659"/>
                  </a:lnTo>
                  <a:cubicBezTo>
                    <a:pt x="32101" y="639"/>
                    <a:pt x="31421" y="1"/>
                    <a:pt x="3070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6288303" y="3226055"/>
              <a:ext cx="168595" cy="146761"/>
            </a:xfrm>
            <a:custGeom>
              <a:avLst/>
              <a:gdLst/>
              <a:ahLst/>
              <a:cxnLst/>
              <a:rect l="l" t="t" r="r" b="b"/>
              <a:pathLst>
                <a:path w="9822" h="8550" extrusionOk="0">
                  <a:moveTo>
                    <a:pt x="1973" y="0"/>
                  </a:moveTo>
                  <a:cubicBezTo>
                    <a:pt x="1972" y="1"/>
                    <a:pt x="0" y="3641"/>
                    <a:pt x="3345" y="3641"/>
                  </a:cubicBezTo>
                  <a:cubicBezTo>
                    <a:pt x="3377" y="3641"/>
                    <a:pt x="3410" y="3641"/>
                    <a:pt x="3444" y="3640"/>
                  </a:cubicBezTo>
                  <a:lnTo>
                    <a:pt x="3444" y="3640"/>
                  </a:lnTo>
                  <a:cubicBezTo>
                    <a:pt x="3444" y="3640"/>
                    <a:pt x="3048" y="6432"/>
                    <a:pt x="5647" y="6432"/>
                  </a:cubicBezTo>
                  <a:cubicBezTo>
                    <a:pt x="5833" y="6432"/>
                    <a:pt x="6034" y="6418"/>
                    <a:pt x="6252" y="6387"/>
                  </a:cubicBezTo>
                  <a:cubicBezTo>
                    <a:pt x="6252" y="6387"/>
                    <a:pt x="6371" y="8549"/>
                    <a:pt x="7865" y="8549"/>
                  </a:cubicBezTo>
                  <a:cubicBezTo>
                    <a:pt x="8355" y="8549"/>
                    <a:pt x="8992" y="8317"/>
                    <a:pt x="9821" y="7701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323783" y="3022701"/>
              <a:ext cx="337927" cy="336503"/>
            </a:xfrm>
            <a:custGeom>
              <a:avLst/>
              <a:gdLst/>
              <a:ahLst/>
              <a:cxnLst/>
              <a:rect l="l" t="t" r="r" b="b"/>
              <a:pathLst>
                <a:path w="19687" h="19604" extrusionOk="0">
                  <a:moveTo>
                    <a:pt x="13233" y="1"/>
                  </a:moveTo>
                  <a:cubicBezTo>
                    <a:pt x="11971" y="1"/>
                    <a:pt x="10714" y="511"/>
                    <a:pt x="9796" y="1515"/>
                  </a:cubicBezTo>
                  <a:lnTo>
                    <a:pt x="1" y="12038"/>
                  </a:lnTo>
                  <a:lnTo>
                    <a:pt x="8052" y="19604"/>
                  </a:lnTo>
                  <a:lnTo>
                    <a:pt x="11919" y="15571"/>
                  </a:lnTo>
                  <a:lnTo>
                    <a:pt x="17952" y="8968"/>
                  </a:lnTo>
                  <a:cubicBezTo>
                    <a:pt x="19687" y="7069"/>
                    <a:pt x="19553" y="4125"/>
                    <a:pt x="17656" y="2392"/>
                  </a:cubicBezTo>
                  <a:lnTo>
                    <a:pt x="16370" y="1219"/>
                  </a:lnTo>
                  <a:cubicBezTo>
                    <a:pt x="15478" y="403"/>
                    <a:pt x="14353" y="1"/>
                    <a:pt x="13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803443" y="3406081"/>
              <a:ext cx="241357" cy="139311"/>
            </a:xfrm>
            <a:custGeom>
              <a:avLst/>
              <a:gdLst/>
              <a:ahLst/>
              <a:cxnLst/>
              <a:rect l="l" t="t" r="r" b="b"/>
              <a:pathLst>
                <a:path w="14061" h="8116" extrusionOk="0">
                  <a:moveTo>
                    <a:pt x="11561" y="0"/>
                  </a:moveTo>
                  <a:lnTo>
                    <a:pt x="5357" y="3029"/>
                  </a:lnTo>
                  <a:lnTo>
                    <a:pt x="861" y="4960"/>
                  </a:lnTo>
                  <a:cubicBezTo>
                    <a:pt x="314" y="5194"/>
                    <a:pt x="0" y="5774"/>
                    <a:pt x="103" y="6361"/>
                  </a:cubicBezTo>
                  <a:cubicBezTo>
                    <a:pt x="200" y="6919"/>
                    <a:pt x="652" y="7348"/>
                    <a:pt x="1215" y="7417"/>
                  </a:cubicBezTo>
                  <a:lnTo>
                    <a:pt x="6964" y="8106"/>
                  </a:lnTo>
                  <a:cubicBezTo>
                    <a:pt x="7014" y="8112"/>
                    <a:pt x="7065" y="8115"/>
                    <a:pt x="7115" y="8115"/>
                  </a:cubicBezTo>
                  <a:cubicBezTo>
                    <a:pt x="7265" y="8115"/>
                    <a:pt x="7414" y="8089"/>
                    <a:pt x="7555" y="8038"/>
                  </a:cubicBezTo>
                  <a:lnTo>
                    <a:pt x="14061" y="5649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904133" y="3404210"/>
              <a:ext cx="104569" cy="35686"/>
            </a:xfrm>
            <a:custGeom>
              <a:avLst/>
              <a:gdLst/>
              <a:ahLst/>
              <a:cxnLst/>
              <a:rect l="l" t="t" r="r" b="b"/>
              <a:pathLst>
                <a:path w="6092" h="2079" extrusionOk="0">
                  <a:moveTo>
                    <a:pt x="467" y="0"/>
                  </a:moveTo>
                  <a:cubicBezTo>
                    <a:pt x="179" y="0"/>
                    <a:pt x="1" y="326"/>
                    <a:pt x="171" y="560"/>
                  </a:cubicBezTo>
                  <a:cubicBezTo>
                    <a:pt x="501" y="1014"/>
                    <a:pt x="1253" y="1632"/>
                    <a:pt x="2959" y="1985"/>
                  </a:cubicBezTo>
                  <a:cubicBezTo>
                    <a:pt x="3274" y="2050"/>
                    <a:pt x="3558" y="2079"/>
                    <a:pt x="3813" y="2079"/>
                  </a:cubicBezTo>
                  <a:cubicBezTo>
                    <a:pt x="5935" y="2079"/>
                    <a:pt x="6092" y="72"/>
                    <a:pt x="6092" y="72"/>
                  </a:cubicBezTo>
                  <a:lnTo>
                    <a:pt x="471" y="0"/>
                  </a:lnTo>
                  <a:cubicBezTo>
                    <a:pt x="470" y="0"/>
                    <a:pt x="468" y="0"/>
                    <a:pt x="467" y="0"/>
                  </a:cubicBezTo>
                  <a:close/>
                </a:path>
              </a:pathLst>
            </a:custGeom>
            <a:solidFill>
              <a:srgbClr val="BA6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950479" y="3448770"/>
              <a:ext cx="22486" cy="43839"/>
            </a:xfrm>
            <a:custGeom>
              <a:avLst/>
              <a:gdLst/>
              <a:ahLst/>
              <a:cxnLst/>
              <a:rect l="l" t="t" r="r" b="b"/>
              <a:pathLst>
                <a:path w="1310" h="2554" extrusionOk="0">
                  <a:moveTo>
                    <a:pt x="1198" y="1"/>
                  </a:moveTo>
                  <a:cubicBezTo>
                    <a:pt x="1183" y="1"/>
                    <a:pt x="1168" y="5"/>
                    <a:pt x="1153" y="16"/>
                  </a:cubicBezTo>
                  <a:cubicBezTo>
                    <a:pt x="1141" y="24"/>
                    <a:pt x="0" y="863"/>
                    <a:pt x="868" y="2512"/>
                  </a:cubicBezTo>
                  <a:cubicBezTo>
                    <a:pt x="882" y="2537"/>
                    <a:pt x="908" y="2554"/>
                    <a:pt x="938" y="2554"/>
                  </a:cubicBezTo>
                  <a:cubicBezTo>
                    <a:pt x="996" y="2554"/>
                    <a:pt x="1033" y="2492"/>
                    <a:pt x="1006" y="2439"/>
                  </a:cubicBezTo>
                  <a:cubicBezTo>
                    <a:pt x="203" y="914"/>
                    <a:pt x="1201" y="173"/>
                    <a:pt x="1244" y="142"/>
                  </a:cubicBezTo>
                  <a:cubicBezTo>
                    <a:pt x="1310" y="92"/>
                    <a:pt x="1262" y="1"/>
                    <a:pt x="1198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942257" y="3458348"/>
              <a:ext cx="21147" cy="7759"/>
            </a:xfrm>
            <a:custGeom>
              <a:avLst/>
              <a:gdLst/>
              <a:ahLst/>
              <a:cxnLst/>
              <a:rect l="l" t="t" r="r" b="b"/>
              <a:pathLst>
                <a:path w="1232" h="452" extrusionOk="0">
                  <a:moveTo>
                    <a:pt x="113" y="1"/>
                  </a:moveTo>
                  <a:cubicBezTo>
                    <a:pt x="51" y="1"/>
                    <a:pt x="0" y="83"/>
                    <a:pt x="61" y="138"/>
                  </a:cubicBezTo>
                  <a:cubicBezTo>
                    <a:pt x="78" y="152"/>
                    <a:pt x="432" y="452"/>
                    <a:pt x="983" y="452"/>
                  </a:cubicBezTo>
                  <a:cubicBezTo>
                    <a:pt x="1041" y="452"/>
                    <a:pt x="1100" y="448"/>
                    <a:pt x="1158" y="442"/>
                  </a:cubicBezTo>
                  <a:cubicBezTo>
                    <a:pt x="1200" y="436"/>
                    <a:pt x="1231" y="398"/>
                    <a:pt x="1226" y="356"/>
                  </a:cubicBezTo>
                  <a:cubicBezTo>
                    <a:pt x="1222" y="317"/>
                    <a:pt x="1195" y="285"/>
                    <a:pt x="1153" y="285"/>
                  </a:cubicBezTo>
                  <a:cubicBezTo>
                    <a:pt x="1149" y="285"/>
                    <a:pt x="1144" y="285"/>
                    <a:pt x="1139" y="286"/>
                  </a:cubicBezTo>
                  <a:cubicBezTo>
                    <a:pt x="1084" y="293"/>
                    <a:pt x="1031" y="296"/>
                    <a:pt x="980" y="296"/>
                  </a:cubicBezTo>
                  <a:cubicBezTo>
                    <a:pt x="487" y="296"/>
                    <a:pt x="165" y="24"/>
                    <a:pt x="163" y="19"/>
                  </a:cubicBezTo>
                  <a:cubicBezTo>
                    <a:pt x="146" y="6"/>
                    <a:pt x="129" y="1"/>
                    <a:pt x="113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829019" y="3508161"/>
              <a:ext cx="74324" cy="22864"/>
            </a:xfrm>
            <a:custGeom>
              <a:avLst/>
              <a:gdLst/>
              <a:ahLst/>
              <a:cxnLst/>
              <a:rect l="l" t="t" r="r" b="b"/>
              <a:pathLst>
                <a:path w="4330" h="1332" extrusionOk="0">
                  <a:moveTo>
                    <a:pt x="4216" y="1"/>
                  </a:moveTo>
                  <a:cubicBezTo>
                    <a:pt x="4209" y="1"/>
                    <a:pt x="4202" y="2"/>
                    <a:pt x="4195" y="3"/>
                  </a:cubicBezTo>
                  <a:lnTo>
                    <a:pt x="78" y="1173"/>
                  </a:lnTo>
                  <a:cubicBezTo>
                    <a:pt x="58" y="1180"/>
                    <a:pt x="39" y="1194"/>
                    <a:pt x="30" y="1212"/>
                  </a:cubicBezTo>
                  <a:cubicBezTo>
                    <a:pt x="1" y="1269"/>
                    <a:pt x="42" y="1331"/>
                    <a:pt x="100" y="1331"/>
                  </a:cubicBezTo>
                  <a:cubicBezTo>
                    <a:pt x="107" y="1331"/>
                    <a:pt x="115" y="1330"/>
                    <a:pt x="123" y="1328"/>
                  </a:cubicBezTo>
                  <a:lnTo>
                    <a:pt x="4240" y="158"/>
                  </a:lnTo>
                  <a:cubicBezTo>
                    <a:pt x="4330" y="128"/>
                    <a:pt x="4300" y="1"/>
                    <a:pt x="4216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811408" y="3498034"/>
              <a:ext cx="63287" cy="20238"/>
            </a:xfrm>
            <a:custGeom>
              <a:avLst/>
              <a:gdLst/>
              <a:ahLst/>
              <a:cxnLst/>
              <a:rect l="l" t="t" r="r" b="b"/>
              <a:pathLst>
                <a:path w="3687" h="1179" extrusionOk="0">
                  <a:moveTo>
                    <a:pt x="3573" y="0"/>
                  </a:moveTo>
                  <a:cubicBezTo>
                    <a:pt x="3564" y="0"/>
                    <a:pt x="3556" y="1"/>
                    <a:pt x="3547" y="4"/>
                  </a:cubicBezTo>
                  <a:lnTo>
                    <a:pt x="79" y="1021"/>
                  </a:lnTo>
                  <a:cubicBezTo>
                    <a:pt x="57" y="1026"/>
                    <a:pt x="40" y="1041"/>
                    <a:pt x="29" y="1060"/>
                  </a:cubicBezTo>
                  <a:cubicBezTo>
                    <a:pt x="0" y="1116"/>
                    <a:pt x="42" y="1179"/>
                    <a:pt x="99" y="1179"/>
                  </a:cubicBezTo>
                  <a:cubicBezTo>
                    <a:pt x="107" y="1179"/>
                    <a:pt x="115" y="1178"/>
                    <a:pt x="123" y="1175"/>
                  </a:cubicBezTo>
                  <a:lnTo>
                    <a:pt x="3592" y="160"/>
                  </a:lnTo>
                  <a:cubicBezTo>
                    <a:pt x="3686" y="133"/>
                    <a:pt x="3658" y="0"/>
                    <a:pt x="3573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5876154" y="3519507"/>
              <a:ext cx="53555" cy="16375"/>
            </a:xfrm>
            <a:custGeom>
              <a:avLst/>
              <a:gdLst/>
              <a:ahLst/>
              <a:cxnLst/>
              <a:rect l="l" t="t" r="r" b="b"/>
              <a:pathLst>
                <a:path w="3120" h="954" extrusionOk="0">
                  <a:moveTo>
                    <a:pt x="3006" y="0"/>
                  </a:moveTo>
                  <a:cubicBezTo>
                    <a:pt x="2998" y="0"/>
                    <a:pt x="2990" y="1"/>
                    <a:pt x="2981" y="4"/>
                  </a:cubicBezTo>
                  <a:lnTo>
                    <a:pt x="79" y="796"/>
                  </a:lnTo>
                  <a:cubicBezTo>
                    <a:pt x="59" y="801"/>
                    <a:pt x="40" y="815"/>
                    <a:pt x="31" y="835"/>
                  </a:cubicBezTo>
                  <a:cubicBezTo>
                    <a:pt x="0" y="891"/>
                    <a:pt x="44" y="954"/>
                    <a:pt x="102" y="954"/>
                  </a:cubicBezTo>
                  <a:cubicBezTo>
                    <a:pt x="109" y="954"/>
                    <a:pt x="117" y="953"/>
                    <a:pt x="124" y="951"/>
                  </a:cubicBezTo>
                  <a:lnTo>
                    <a:pt x="3024" y="158"/>
                  </a:lnTo>
                  <a:cubicBezTo>
                    <a:pt x="3120" y="131"/>
                    <a:pt x="3090" y="0"/>
                    <a:pt x="3006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6428215" y="4925149"/>
              <a:ext cx="428421" cy="218356"/>
            </a:xfrm>
            <a:custGeom>
              <a:avLst/>
              <a:gdLst/>
              <a:ahLst/>
              <a:cxnLst/>
              <a:rect l="l" t="t" r="r" b="b"/>
              <a:pathLst>
                <a:path w="24959" h="12721" extrusionOk="0">
                  <a:moveTo>
                    <a:pt x="20462" y="0"/>
                  </a:moveTo>
                  <a:lnTo>
                    <a:pt x="13205" y="1243"/>
                  </a:lnTo>
                  <a:lnTo>
                    <a:pt x="1" y="12721"/>
                  </a:lnTo>
                  <a:lnTo>
                    <a:pt x="1" y="12721"/>
                  </a:lnTo>
                  <a:lnTo>
                    <a:pt x="16815" y="11509"/>
                  </a:lnTo>
                  <a:lnTo>
                    <a:pt x="19130" y="8618"/>
                  </a:lnTo>
                  <a:lnTo>
                    <a:pt x="20596" y="11220"/>
                  </a:lnTo>
                  <a:lnTo>
                    <a:pt x="24958" y="10888"/>
                  </a:lnTo>
                  <a:lnTo>
                    <a:pt x="20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428215" y="5052170"/>
              <a:ext cx="312660" cy="91335"/>
            </a:xfrm>
            <a:custGeom>
              <a:avLst/>
              <a:gdLst/>
              <a:ahLst/>
              <a:cxnLst/>
              <a:rect l="l" t="t" r="r" b="b"/>
              <a:pathLst>
                <a:path w="18215" h="5321" extrusionOk="0">
                  <a:moveTo>
                    <a:pt x="6121" y="1"/>
                  </a:moveTo>
                  <a:lnTo>
                    <a:pt x="1" y="5321"/>
                  </a:lnTo>
                  <a:lnTo>
                    <a:pt x="1" y="5321"/>
                  </a:lnTo>
                  <a:lnTo>
                    <a:pt x="16815" y="4109"/>
                  </a:lnTo>
                  <a:lnTo>
                    <a:pt x="18214" y="2360"/>
                  </a:lnTo>
                  <a:lnTo>
                    <a:pt x="18214" y="2360"/>
                  </a:lnTo>
                  <a:lnTo>
                    <a:pt x="6996" y="3216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767155" y="5085865"/>
              <a:ext cx="89481" cy="31875"/>
            </a:xfrm>
            <a:custGeom>
              <a:avLst/>
              <a:gdLst/>
              <a:ahLst/>
              <a:cxnLst/>
              <a:rect l="l" t="t" r="r" b="b"/>
              <a:pathLst>
                <a:path w="5213" h="1857" extrusionOk="0">
                  <a:moveTo>
                    <a:pt x="4582" y="0"/>
                  </a:moveTo>
                  <a:lnTo>
                    <a:pt x="0" y="350"/>
                  </a:lnTo>
                  <a:lnTo>
                    <a:pt x="850" y="1857"/>
                  </a:lnTo>
                  <a:lnTo>
                    <a:pt x="5212" y="1525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85034" y="4937165"/>
              <a:ext cx="194874" cy="80058"/>
            </a:xfrm>
            <a:custGeom>
              <a:avLst/>
              <a:gdLst/>
              <a:ahLst/>
              <a:cxnLst/>
              <a:rect l="l" t="t" r="r" b="b"/>
              <a:pathLst>
                <a:path w="11353" h="4664" extrusionOk="0">
                  <a:moveTo>
                    <a:pt x="11353" y="1"/>
                  </a:moveTo>
                  <a:lnTo>
                    <a:pt x="3475" y="1061"/>
                  </a:lnTo>
                  <a:lnTo>
                    <a:pt x="0" y="4080"/>
                  </a:lnTo>
                  <a:cubicBezTo>
                    <a:pt x="972" y="4491"/>
                    <a:pt x="1925" y="4664"/>
                    <a:pt x="2840" y="4664"/>
                  </a:cubicBezTo>
                  <a:cubicBezTo>
                    <a:pt x="7603" y="4664"/>
                    <a:pt x="11353" y="1"/>
                    <a:pt x="11353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544439" y="3907865"/>
              <a:ext cx="276357" cy="1059046"/>
            </a:xfrm>
            <a:custGeom>
              <a:avLst/>
              <a:gdLst/>
              <a:ahLst/>
              <a:cxnLst/>
              <a:rect l="l" t="t" r="r" b="b"/>
              <a:pathLst>
                <a:path w="16100" h="61698" extrusionOk="0">
                  <a:moveTo>
                    <a:pt x="0" y="1"/>
                  </a:moveTo>
                  <a:lnTo>
                    <a:pt x="0" y="1"/>
                  </a:lnTo>
                  <a:cubicBezTo>
                    <a:pt x="461" y="3939"/>
                    <a:pt x="841" y="33971"/>
                    <a:pt x="1408" y="37195"/>
                  </a:cubicBezTo>
                  <a:cubicBezTo>
                    <a:pt x="1744" y="39105"/>
                    <a:pt x="5577" y="58908"/>
                    <a:pt x="6024" y="61574"/>
                  </a:cubicBezTo>
                  <a:cubicBezTo>
                    <a:pt x="6038" y="61659"/>
                    <a:pt x="6289" y="61698"/>
                    <a:pt x="6692" y="61698"/>
                  </a:cubicBezTo>
                  <a:cubicBezTo>
                    <a:pt x="8560" y="61698"/>
                    <a:pt x="13704" y="60866"/>
                    <a:pt x="13718" y="59966"/>
                  </a:cubicBezTo>
                  <a:cubicBezTo>
                    <a:pt x="13738" y="58580"/>
                    <a:pt x="12244" y="39958"/>
                    <a:pt x="11854" y="36155"/>
                  </a:cubicBezTo>
                  <a:cubicBezTo>
                    <a:pt x="11649" y="34166"/>
                    <a:pt x="15945" y="6291"/>
                    <a:pt x="16100" y="24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344055" y="2994276"/>
              <a:ext cx="574787" cy="819921"/>
            </a:xfrm>
            <a:custGeom>
              <a:avLst/>
              <a:gdLst/>
              <a:ahLst/>
              <a:cxnLst/>
              <a:rect l="l" t="t" r="r" b="b"/>
              <a:pathLst>
                <a:path w="33486" h="47767" extrusionOk="0">
                  <a:moveTo>
                    <a:pt x="12693" y="1"/>
                  </a:moveTo>
                  <a:cubicBezTo>
                    <a:pt x="12306" y="1"/>
                    <a:pt x="11919" y="55"/>
                    <a:pt x="11548" y="173"/>
                  </a:cubicBezTo>
                  <a:cubicBezTo>
                    <a:pt x="10863" y="390"/>
                    <a:pt x="10239" y="756"/>
                    <a:pt x="9640" y="1401"/>
                  </a:cubicBezTo>
                  <a:cubicBezTo>
                    <a:pt x="6483" y="4798"/>
                    <a:pt x="1" y="17255"/>
                    <a:pt x="4816" y="26690"/>
                  </a:cubicBezTo>
                  <a:lnTo>
                    <a:pt x="2717" y="44177"/>
                  </a:lnTo>
                  <a:cubicBezTo>
                    <a:pt x="6297" y="46372"/>
                    <a:pt x="8394" y="47381"/>
                    <a:pt x="12478" y="47682"/>
                  </a:cubicBezTo>
                  <a:cubicBezTo>
                    <a:pt x="13237" y="47738"/>
                    <a:pt x="13997" y="47766"/>
                    <a:pt x="14757" y="47766"/>
                  </a:cubicBezTo>
                  <a:cubicBezTo>
                    <a:pt x="18125" y="47766"/>
                    <a:pt x="21481" y="47222"/>
                    <a:pt x="24707" y="46220"/>
                  </a:cubicBezTo>
                  <a:lnTo>
                    <a:pt x="30072" y="44556"/>
                  </a:lnTo>
                  <a:lnTo>
                    <a:pt x="28278" y="34732"/>
                  </a:lnTo>
                  <a:lnTo>
                    <a:pt x="31587" y="16840"/>
                  </a:lnTo>
                  <a:cubicBezTo>
                    <a:pt x="32404" y="13499"/>
                    <a:pt x="33485" y="5552"/>
                    <a:pt x="28297" y="2964"/>
                  </a:cubicBezTo>
                  <a:cubicBezTo>
                    <a:pt x="27334" y="2483"/>
                    <a:pt x="26292" y="2174"/>
                    <a:pt x="25231" y="2001"/>
                  </a:cubicBezTo>
                  <a:lnTo>
                    <a:pt x="13793" y="143"/>
                  </a:lnTo>
                  <a:cubicBezTo>
                    <a:pt x="13433" y="50"/>
                    <a:pt x="13062" y="1"/>
                    <a:pt x="1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276785" y="3609572"/>
              <a:ext cx="665693" cy="619365"/>
            </a:xfrm>
            <a:custGeom>
              <a:avLst/>
              <a:gdLst/>
              <a:ahLst/>
              <a:cxnLst/>
              <a:rect l="l" t="t" r="r" b="b"/>
              <a:pathLst>
                <a:path w="38782" h="36083" extrusionOk="0">
                  <a:moveTo>
                    <a:pt x="32400" y="0"/>
                  </a:moveTo>
                  <a:lnTo>
                    <a:pt x="24231" y="2011"/>
                  </a:lnTo>
                  <a:cubicBezTo>
                    <a:pt x="21374" y="2715"/>
                    <a:pt x="18452" y="3067"/>
                    <a:pt x="15529" y="3067"/>
                  </a:cubicBezTo>
                  <a:cubicBezTo>
                    <a:pt x="12795" y="3067"/>
                    <a:pt x="10061" y="2759"/>
                    <a:pt x="7378" y="2142"/>
                  </a:cubicBezTo>
                  <a:cubicBezTo>
                    <a:pt x="7378" y="2142"/>
                    <a:pt x="3746" y="18859"/>
                    <a:pt x="1" y="30418"/>
                  </a:cubicBezTo>
                  <a:cubicBezTo>
                    <a:pt x="7993" y="34690"/>
                    <a:pt x="15123" y="36082"/>
                    <a:pt x="21022" y="36082"/>
                  </a:cubicBezTo>
                  <a:cubicBezTo>
                    <a:pt x="32055" y="36082"/>
                    <a:pt x="38782" y="31213"/>
                    <a:pt x="38782" y="31213"/>
                  </a:cubicBezTo>
                  <a:cubicBezTo>
                    <a:pt x="35395" y="9668"/>
                    <a:pt x="32400" y="0"/>
                    <a:pt x="32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600964" y="2847257"/>
              <a:ext cx="159188" cy="252909"/>
            </a:xfrm>
            <a:custGeom>
              <a:avLst/>
              <a:gdLst/>
              <a:ahLst/>
              <a:cxnLst/>
              <a:rect l="l" t="t" r="r" b="b"/>
              <a:pathLst>
                <a:path w="9274" h="14734" extrusionOk="0">
                  <a:moveTo>
                    <a:pt x="9030" y="0"/>
                  </a:moveTo>
                  <a:lnTo>
                    <a:pt x="1657" y="3740"/>
                  </a:lnTo>
                  <a:lnTo>
                    <a:pt x="281" y="11657"/>
                  </a:lnTo>
                  <a:cubicBezTo>
                    <a:pt x="0" y="13279"/>
                    <a:pt x="1259" y="14733"/>
                    <a:pt x="2839" y="14733"/>
                  </a:cubicBezTo>
                  <a:cubicBezTo>
                    <a:pt x="2977" y="14733"/>
                    <a:pt x="3118" y="14722"/>
                    <a:pt x="3261" y="14699"/>
                  </a:cubicBezTo>
                  <a:cubicBezTo>
                    <a:pt x="6274" y="14209"/>
                    <a:pt x="9163" y="11518"/>
                    <a:pt x="9273" y="10398"/>
                  </a:cubicBezTo>
                  <a:lnTo>
                    <a:pt x="9030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619279" y="2906992"/>
              <a:ext cx="113752" cy="62601"/>
            </a:xfrm>
            <a:custGeom>
              <a:avLst/>
              <a:gdLst/>
              <a:ahLst/>
              <a:cxnLst/>
              <a:rect l="l" t="t" r="r" b="b"/>
              <a:pathLst>
                <a:path w="6627" h="3647" extrusionOk="0">
                  <a:moveTo>
                    <a:pt x="6626" y="1"/>
                  </a:moveTo>
                  <a:lnTo>
                    <a:pt x="325" y="1302"/>
                  </a:lnTo>
                  <a:lnTo>
                    <a:pt x="1" y="3646"/>
                  </a:lnTo>
                  <a:cubicBezTo>
                    <a:pt x="5598" y="2501"/>
                    <a:pt x="6361" y="1431"/>
                    <a:pt x="6361" y="1431"/>
                  </a:cubicBezTo>
                  <a:lnTo>
                    <a:pt x="6626" y="1"/>
                  </a:lnTo>
                  <a:close/>
                </a:path>
              </a:pathLst>
            </a:custGeom>
            <a:solidFill>
              <a:srgbClr val="6E3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6513422" y="2694695"/>
              <a:ext cx="256617" cy="256823"/>
            </a:xfrm>
            <a:custGeom>
              <a:avLst/>
              <a:gdLst/>
              <a:ahLst/>
              <a:cxnLst/>
              <a:rect l="l" t="t" r="r" b="b"/>
              <a:pathLst>
                <a:path w="14950" h="14962" extrusionOk="0">
                  <a:moveTo>
                    <a:pt x="2293" y="1"/>
                  </a:moveTo>
                  <a:lnTo>
                    <a:pt x="324" y="8651"/>
                  </a:lnTo>
                  <a:cubicBezTo>
                    <a:pt x="1" y="9684"/>
                    <a:pt x="15" y="10824"/>
                    <a:pt x="514" y="11784"/>
                  </a:cubicBezTo>
                  <a:cubicBezTo>
                    <a:pt x="1174" y="13055"/>
                    <a:pt x="2439" y="13899"/>
                    <a:pt x="3865" y="14021"/>
                  </a:cubicBezTo>
                  <a:lnTo>
                    <a:pt x="14267" y="14961"/>
                  </a:lnTo>
                  <a:lnTo>
                    <a:pt x="14949" y="2114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6545967" y="2618465"/>
              <a:ext cx="363555" cy="244550"/>
            </a:xfrm>
            <a:custGeom>
              <a:avLst/>
              <a:gdLst/>
              <a:ahLst/>
              <a:cxnLst/>
              <a:rect l="l" t="t" r="r" b="b"/>
              <a:pathLst>
                <a:path w="21180" h="14247" extrusionOk="0">
                  <a:moveTo>
                    <a:pt x="10775" y="1"/>
                  </a:moveTo>
                  <a:cubicBezTo>
                    <a:pt x="7024" y="1"/>
                    <a:pt x="2551" y="1970"/>
                    <a:pt x="395" y="4442"/>
                  </a:cubicBezTo>
                  <a:cubicBezTo>
                    <a:pt x="1" y="4895"/>
                    <a:pt x="8915" y="13912"/>
                    <a:pt x="11794" y="13912"/>
                  </a:cubicBezTo>
                  <a:cubicBezTo>
                    <a:pt x="11888" y="13912"/>
                    <a:pt x="11975" y="13902"/>
                    <a:pt x="12055" y="13883"/>
                  </a:cubicBezTo>
                  <a:lnTo>
                    <a:pt x="13633" y="14246"/>
                  </a:lnTo>
                  <a:cubicBezTo>
                    <a:pt x="13633" y="14246"/>
                    <a:pt x="21179" y="9855"/>
                    <a:pt x="15969" y="2259"/>
                  </a:cubicBezTo>
                  <a:cubicBezTo>
                    <a:pt x="14871" y="659"/>
                    <a:pt x="12944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6556214" y="2764162"/>
              <a:ext cx="15929" cy="13475"/>
            </a:xfrm>
            <a:custGeom>
              <a:avLst/>
              <a:gdLst/>
              <a:ahLst/>
              <a:cxnLst/>
              <a:rect l="l" t="t" r="r" b="b"/>
              <a:pathLst>
                <a:path w="928" h="785" extrusionOk="0">
                  <a:moveTo>
                    <a:pt x="515" y="0"/>
                  </a:moveTo>
                  <a:cubicBezTo>
                    <a:pt x="189" y="0"/>
                    <a:pt x="1" y="386"/>
                    <a:pt x="218" y="645"/>
                  </a:cubicBezTo>
                  <a:cubicBezTo>
                    <a:pt x="299" y="741"/>
                    <a:pt x="407" y="785"/>
                    <a:pt x="515" y="785"/>
                  </a:cubicBezTo>
                  <a:cubicBezTo>
                    <a:pt x="704" y="785"/>
                    <a:pt x="889" y="648"/>
                    <a:pt x="909" y="426"/>
                  </a:cubicBezTo>
                  <a:cubicBezTo>
                    <a:pt x="927" y="209"/>
                    <a:pt x="767" y="21"/>
                    <a:pt x="551" y="2"/>
                  </a:cubicBezTo>
                  <a:cubicBezTo>
                    <a:pt x="539" y="1"/>
                    <a:pt x="527" y="0"/>
                    <a:pt x="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526794" y="2827930"/>
              <a:ext cx="60644" cy="16599"/>
            </a:xfrm>
            <a:custGeom>
              <a:avLst/>
              <a:gdLst/>
              <a:ahLst/>
              <a:cxnLst/>
              <a:rect l="l" t="t" r="r" b="b"/>
              <a:pathLst>
                <a:path w="3533" h="967" extrusionOk="0">
                  <a:moveTo>
                    <a:pt x="3431" y="1"/>
                  </a:moveTo>
                  <a:cubicBezTo>
                    <a:pt x="3411" y="1"/>
                    <a:pt x="3390" y="7"/>
                    <a:pt x="3373" y="22"/>
                  </a:cubicBezTo>
                  <a:cubicBezTo>
                    <a:pt x="2650" y="615"/>
                    <a:pt x="1999" y="794"/>
                    <a:pt x="1477" y="794"/>
                  </a:cubicBezTo>
                  <a:cubicBezTo>
                    <a:pt x="711" y="794"/>
                    <a:pt x="222" y="409"/>
                    <a:pt x="189" y="382"/>
                  </a:cubicBezTo>
                  <a:cubicBezTo>
                    <a:pt x="170" y="366"/>
                    <a:pt x="150" y="360"/>
                    <a:pt x="131" y="360"/>
                  </a:cubicBezTo>
                  <a:cubicBezTo>
                    <a:pt x="58" y="360"/>
                    <a:pt x="0" y="460"/>
                    <a:pt x="74" y="521"/>
                  </a:cubicBezTo>
                  <a:cubicBezTo>
                    <a:pt x="83" y="529"/>
                    <a:pt x="634" y="967"/>
                    <a:pt x="1487" y="967"/>
                  </a:cubicBezTo>
                  <a:cubicBezTo>
                    <a:pt x="1635" y="967"/>
                    <a:pt x="1791" y="954"/>
                    <a:pt x="1955" y="923"/>
                  </a:cubicBezTo>
                  <a:cubicBezTo>
                    <a:pt x="2414" y="838"/>
                    <a:pt x="2935" y="616"/>
                    <a:pt x="3489" y="160"/>
                  </a:cubicBezTo>
                  <a:cubicBezTo>
                    <a:pt x="3528" y="129"/>
                    <a:pt x="3532" y="73"/>
                    <a:pt x="3501" y="34"/>
                  </a:cubicBezTo>
                  <a:cubicBezTo>
                    <a:pt x="3483" y="12"/>
                    <a:pt x="3457" y="1"/>
                    <a:pt x="3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510109" y="2741933"/>
              <a:ext cx="32957" cy="66326"/>
            </a:xfrm>
            <a:custGeom>
              <a:avLst/>
              <a:gdLst/>
              <a:ahLst/>
              <a:cxnLst/>
              <a:rect l="l" t="t" r="r" b="b"/>
              <a:pathLst>
                <a:path w="1920" h="3864" extrusionOk="0">
                  <a:moveTo>
                    <a:pt x="1919" y="1"/>
                  </a:moveTo>
                  <a:lnTo>
                    <a:pt x="220" y="2105"/>
                  </a:lnTo>
                  <a:cubicBezTo>
                    <a:pt x="0" y="2376"/>
                    <a:pt x="14" y="2770"/>
                    <a:pt x="253" y="3025"/>
                  </a:cubicBezTo>
                  <a:lnTo>
                    <a:pt x="1039" y="386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693723" y="2805787"/>
              <a:ext cx="95781" cy="90185"/>
            </a:xfrm>
            <a:custGeom>
              <a:avLst/>
              <a:gdLst/>
              <a:ahLst/>
              <a:cxnLst/>
              <a:rect l="l" t="t" r="r" b="b"/>
              <a:pathLst>
                <a:path w="5580" h="5254" extrusionOk="0">
                  <a:moveTo>
                    <a:pt x="2665" y="1"/>
                  </a:moveTo>
                  <a:cubicBezTo>
                    <a:pt x="2294" y="1"/>
                    <a:pt x="1921" y="80"/>
                    <a:pt x="1570" y="241"/>
                  </a:cubicBezTo>
                  <a:cubicBezTo>
                    <a:pt x="604" y="684"/>
                    <a:pt x="1" y="1666"/>
                    <a:pt x="41" y="2728"/>
                  </a:cubicBezTo>
                  <a:cubicBezTo>
                    <a:pt x="82" y="3789"/>
                    <a:pt x="759" y="4722"/>
                    <a:pt x="1754" y="5090"/>
                  </a:cubicBezTo>
                  <a:cubicBezTo>
                    <a:pt x="2052" y="5200"/>
                    <a:pt x="2361" y="5254"/>
                    <a:pt x="2666" y="5254"/>
                  </a:cubicBezTo>
                  <a:cubicBezTo>
                    <a:pt x="3385" y="5254"/>
                    <a:pt x="4087" y="4959"/>
                    <a:pt x="4593" y="4413"/>
                  </a:cubicBezTo>
                  <a:cubicBezTo>
                    <a:pt x="5579" y="3349"/>
                    <a:pt x="5515" y="1686"/>
                    <a:pt x="4451" y="702"/>
                  </a:cubicBezTo>
                  <a:cubicBezTo>
                    <a:pt x="3955" y="242"/>
                    <a:pt x="3314" y="1"/>
                    <a:pt x="2665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730834" y="2826144"/>
              <a:ext cx="24391" cy="42758"/>
            </a:xfrm>
            <a:custGeom>
              <a:avLst/>
              <a:gdLst/>
              <a:ahLst/>
              <a:cxnLst/>
              <a:rect l="l" t="t" r="r" b="b"/>
              <a:pathLst>
                <a:path w="1421" h="2491" extrusionOk="0">
                  <a:moveTo>
                    <a:pt x="650" y="0"/>
                  </a:moveTo>
                  <a:cubicBezTo>
                    <a:pt x="587" y="0"/>
                    <a:pt x="535" y="84"/>
                    <a:pt x="597" y="141"/>
                  </a:cubicBezTo>
                  <a:cubicBezTo>
                    <a:pt x="601" y="147"/>
                    <a:pt x="1133" y="645"/>
                    <a:pt x="1147" y="1210"/>
                  </a:cubicBezTo>
                  <a:cubicBezTo>
                    <a:pt x="895" y="834"/>
                    <a:pt x="565" y="757"/>
                    <a:pt x="336" y="757"/>
                  </a:cubicBezTo>
                  <a:cubicBezTo>
                    <a:pt x="176" y="757"/>
                    <a:pt x="65" y="794"/>
                    <a:pt x="62" y="795"/>
                  </a:cubicBezTo>
                  <a:cubicBezTo>
                    <a:pt x="23" y="809"/>
                    <a:pt x="1" y="849"/>
                    <a:pt x="10" y="888"/>
                  </a:cubicBezTo>
                  <a:cubicBezTo>
                    <a:pt x="10" y="892"/>
                    <a:pt x="12" y="895"/>
                    <a:pt x="13" y="898"/>
                  </a:cubicBezTo>
                  <a:cubicBezTo>
                    <a:pt x="25" y="931"/>
                    <a:pt x="56" y="951"/>
                    <a:pt x="88" y="951"/>
                  </a:cubicBezTo>
                  <a:cubicBezTo>
                    <a:pt x="98" y="951"/>
                    <a:pt x="107" y="950"/>
                    <a:pt x="116" y="946"/>
                  </a:cubicBezTo>
                  <a:cubicBezTo>
                    <a:pt x="126" y="943"/>
                    <a:pt x="216" y="913"/>
                    <a:pt x="343" y="913"/>
                  </a:cubicBezTo>
                  <a:cubicBezTo>
                    <a:pt x="562" y="913"/>
                    <a:pt x="890" y="1001"/>
                    <a:pt x="1112" y="1464"/>
                  </a:cubicBezTo>
                  <a:cubicBezTo>
                    <a:pt x="1012" y="1807"/>
                    <a:pt x="698" y="2102"/>
                    <a:pt x="154" y="2336"/>
                  </a:cubicBezTo>
                  <a:cubicBezTo>
                    <a:pt x="118" y="2352"/>
                    <a:pt x="99" y="2391"/>
                    <a:pt x="107" y="2428"/>
                  </a:cubicBezTo>
                  <a:cubicBezTo>
                    <a:pt x="108" y="2433"/>
                    <a:pt x="110" y="2438"/>
                    <a:pt x="112" y="2442"/>
                  </a:cubicBezTo>
                  <a:cubicBezTo>
                    <a:pt x="124" y="2473"/>
                    <a:pt x="154" y="2491"/>
                    <a:pt x="185" y="2491"/>
                  </a:cubicBezTo>
                  <a:cubicBezTo>
                    <a:pt x="196" y="2491"/>
                    <a:pt x="207" y="2489"/>
                    <a:pt x="218" y="2484"/>
                  </a:cubicBezTo>
                  <a:cubicBezTo>
                    <a:pt x="804" y="2232"/>
                    <a:pt x="1147" y="1903"/>
                    <a:pt x="1261" y="1512"/>
                  </a:cubicBezTo>
                  <a:cubicBezTo>
                    <a:pt x="1272" y="1498"/>
                    <a:pt x="1278" y="1483"/>
                    <a:pt x="1277" y="1467"/>
                  </a:cubicBezTo>
                  <a:cubicBezTo>
                    <a:pt x="1283" y="1444"/>
                    <a:pt x="1297" y="1424"/>
                    <a:pt x="1300" y="1402"/>
                  </a:cubicBezTo>
                  <a:cubicBezTo>
                    <a:pt x="1420" y="687"/>
                    <a:pt x="734" y="49"/>
                    <a:pt x="704" y="23"/>
                  </a:cubicBezTo>
                  <a:cubicBezTo>
                    <a:pt x="687" y="7"/>
                    <a:pt x="668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238422" y="3359289"/>
              <a:ext cx="45676" cy="47873"/>
            </a:xfrm>
            <a:custGeom>
              <a:avLst/>
              <a:gdLst/>
              <a:ahLst/>
              <a:cxnLst/>
              <a:rect l="l" t="t" r="r" b="b"/>
              <a:pathLst>
                <a:path w="2661" h="2789" extrusionOk="0">
                  <a:moveTo>
                    <a:pt x="90" y="1"/>
                  </a:moveTo>
                  <a:cubicBezTo>
                    <a:pt x="43" y="1"/>
                    <a:pt x="0" y="61"/>
                    <a:pt x="44" y="107"/>
                  </a:cubicBezTo>
                  <a:lnTo>
                    <a:pt x="2545" y="2769"/>
                  </a:lnTo>
                  <a:cubicBezTo>
                    <a:pt x="2556" y="2781"/>
                    <a:pt x="2573" y="2789"/>
                    <a:pt x="2590" y="2789"/>
                  </a:cubicBezTo>
                  <a:cubicBezTo>
                    <a:pt x="2606" y="2789"/>
                    <a:pt x="2621" y="2783"/>
                    <a:pt x="2634" y="2772"/>
                  </a:cubicBezTo>
                  <a:cubicBezTo>
                    <a:pt x="2659" y="2747"/>
                    <a:pt x="2660" y="2708"/>
                    <a:pt x="2637" y="2683"/>
                  </a:cubicBezTo>
                  <a:lnTo>
                    <a:pt x="134" y="21"/>
                  </a:lnTo>
                  <a:cubicBezTo>
                    <a:pt x="121" y="7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556060" y="4236146"/>
              <a:ext cx="34313" cy="419839"/>
            </a:xfrm>
            <a:custGeom>
              <a:avLst/>
              <a:gdLst/>
              <a:ahLst/>
              <a:cxnLst/>
              <a:rect l="l" t="t" r="r" b="b"/>
              <a:pathLst>
                <a:path w="1999" h="24459" extrusionOk="0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lnTo>
                    <a:pt x="94" y="15265"/>
                  </a:lnTo>
                  <a:lnTo>
                    <a:pt x="1868" y="24409"/>
                  </a:lnTo>
                  <a:cubicBezTo>
                    <a:pt x="1874" y="24438"/>
                    <a:pt x="1901" y="24459"/>
                    <a:pt x="1930" y="24459"/>
                  </a:cubicBezTo>
                  <a:lnTo>
                    <a:pt x="1943" y="24459"/>
                  </a:lnTo>
                  <a:cubicBezTo>
                    <a:pt x="1977" y="24452"/>
                    <a:pt x="1999" y="24420"/>
                    <a:pt x="1993" y="24385"/>
                  </a:cubicBezTo>
                  <a:lnTo>
                    <a:pt x="217" y="15253"/>
                  </a:lnTo>
                  <a:lnTo>
                    <a:pt x="125" y="63"/>
                  </a:lnTo>
                  <a:cubicBezTo>
                    <a:pt x="125" y="29"/>
                    <a:pt x="97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672336" y="3152434"/>
              <a:ext cx="76436" cy="140719"/>
            </a:xfrm>
            <a:custGeom>
              <a:avLst/>
              <a:gdLst/>
              <a:ahLst/>
              <a:cxnLst/>
              <a:rect l="l" t="t" r="r" b="b"/>
              <a:pathLst>
                <a:path w="4453" h="8198" extrusionOk="0">
                  <a:moveTo>
                    <a:pt x="4381" y="0"/>
                  </a:moveTo>
                  <a:cubicBezTo>
                    <a:pt x="4358" y="0"/>
                    <a:pt x="4336" y="12"/>
                    <a:pt x="4325" y="34"/>
                  </a:cubicBezTo>
                  <a:lnTo>
                    <a:pt x="23" y="8105"/>
                  </a:lnTo>
                  <a:cubicBezTo>
                    <a:pt x="0" y="8147"/>
                    <a:pt x="31" y="8197"/>
                    <a:pt x="78" y="8197"/>
                  </a:cubicBezTo>
                  <a:cubicBezTo>
                    <a:pt x="101" y="8197"/>
                    <a:pt x="123" y="8185"/>
                    <a:pt x="134" y="8163"/>
                  </a:cubicBezTo>
                  <a:lnTo>
                    <a:pt x="4435" y="91"/>
                  </a:lnTo>
                  <a:cubicBezTo>
                    <a:pt x="4452" y="62"/>
                    <a:pt x="4440" y="23"/>
                    <a:pt x="4410" y="7"/>
                  </a:cubicBezTo>
                  <a:cubicBezTo>
                    <a:pt x="4401" y="2"/>
                    <a:pt x="4391" y="0"/>
                    <a:pt x="4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6405969" y="3164707"/>
              <a:ext cx="49641" cy="128446"/>
            </a:xfrm>
            <a:custGeom>
              <a:avLst/>
              <a:gdLst/>
              <a:ahLst/>
              <a:cxnLst/>
              <a:rect l="l" t="t" r="r" b="b"/>
              <a:pathLst>
                <a:path w="2892" h="7483" extrusionOk="0">
                  <a:moveTo>
                    <a:pt x="2808" y="0"/>
                  </a:moveTo>
                  <a:cubicBezTo>
                    <a:pt x="2784" y="0"/>
                    <a:pt x="2760" y="14"/>
                    <a:pt x="2751" y="46"/>
                  </a:cubicBezTo>
                  <a:lnTo>
                    <a:pt x="11" y="7398"/>
                  </a:lnTo>
                  <a:cubicBezTo>
                    <a:pt x="0" y="7429"/>
                    <a:pt x="16" y="7465"/>
                    <a:pt x="49" y="7478"/>
                  </a:cubicBezTo>
                  <a:cubicBezTo>
                    <a:pt x="55" y="7481"/>
                    <a:pt x="63" y="7482"/>
                    <a:pt x="71" y="7482"/>
                  </a:cubicBezTo>
                  <a:cubicBezTo>
                    <a:pt x="97" y="7482"/>
                    <a:pt x="121" y="7465"/>
                    <a:pt x="130" y="7440"/>
                  </a:cubicBezTo>
                  <a:lnTo>
                    <a:pt x="2868" y="89"/>
                  </a:lnTo>
                  <a:cubicBezTo>
                    <a:pt x="2891" y="38"/>
                    <a:pt x="2849" y="0"/>
                    <a:pt x="2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560559" y="2874309"/>
              <a:ext cx="896305" cy="1095487"/>
            </a:xfrm>
            <a:custGeom>
              <a:avLst/>
              <a:gdLst/>
              <a:ahLst/>
              <a:cxnLst/>
              <a:rect l="l" t="t" r="r" b="b"/>
              <a:pathLst>
                <a:path w="52217" h="63821" extrusionOk="0">
                  <a:moveTo>
                    <a:pt x="20318" y="0"/>
                  </a:moveTo>
                  <a:cubicBezTo>
                    <a:pt x="19836" y="0"/>
                    <a:pt x="19346" y="54"/>
                    <a:pt x="18855" y="165"/>
                  </a:cubicBezTo>
                  <a:cubicBezTo>
                    <a:pt x="15592" y="906"/>
                    <a:pt x="13245" y="4490"/>
                    <a:pt x="13871" y="7780"/>
                  </a:cubicBezTo>
                  <a:cubicBezTo>
                    <a:pt x="14159" y="9319"/>
                    <a:pt x="14992" y="10703"/>
                    <a:pt x="16219" y="11680"/>
                  </a:cubicBezTo>
                  <a:cubicBezTo>
                    <a:pt x="17148" y="12422"/>
                    <a:pt x="17588" y="13620"/>
                    <a:pt x="17358" y="14789"/>
                  </a:cubicBezTo>
                  <a:lnTo>
                    <a:pt x="17289" y="15140"/>
                  </a:lnTo>
                  <a:cubicBezTo>
                    <a:pt x="17078" y="16219"/>
                    <a:pt x="16289" y="17009"/>
                    <a:pt x="15280" y="17209"/>
                  </a:cubicBezTo>
                  <a:lnTo>
                    <a:pt x="1" y="20233"/>
                  </a:lnTo>
                  <a:lnTo>
                    <a:pt x="2986" y="35316"/>
                  </a:lnTo>
                  <a:cubicBezTo>
                    <a:pt x="3548" y="35119"/>
                    <a:pt x="4043" y="34767"/>
                    <a:pt x="4415" y="34302"/>
                  </a:cubicBezTo>
                  <a:cubicBezTo>
                    <a:pt x="5355" y="33122"/>
                    <a:pt x="6674" y="32303"/>
                    <a:pt x="8150" y="31987"/>
                  </a:cubicBezTo>
                  <a:cubicBezTo>
                    <a:pt x="8566" y="31897"/>
                    <a:pt x="8986" y="31854"/>
                    <a:pt x="9404" y="31854"/>
                  </a:cubicBezTo>
                  <a:cubicBezTo>
                    <a:pt x="12366" y="31854"/>
                    <a:pt x="15259" y="34002"/>
                    <a:pt x="15927" y="36934"/>
                  </a:cubicBezTo>
                  <a:cubicBezTo>
                    <a:pt x="16751" y="40551"/>
                    <a:pt x="14423" y="44110"/>
                    <a:pt x="10810" y="44826"/>
                  </a:cubicBezTo>
                  <a:cubicBezTo>
                    <a:pt x="10387" y="44910"/>
                    <a:pt x="9959" y="44952"/>
                    <a:pt x="9534" y="44952"/>
                  </a:cubicBezTo>
                  <a:cubicBezTo>
                    <a:pt x="8432" y="44952"/>
                    <a:pt x="7341" y="44673"/>
                    <a:pt x="6366" y="44132"/>
                  </a:cubicBezTo>
                  <a:cubicBezTo>
                    <a:pt x="5892" y="43870"/>
                    <a:pt x="5360" y="43733"/>
                    <a:pt x="4820" y="43733"/>
                  </a:cubicBezTo>
                  <a:cubicBezTo>
                    <a:pt x="4765" y="43733"/>
                    <a:pt x="4710" y="43734"/>
                    <a:pt x="4654" y="43737"/>
                  </a:cubicBezTo>
                  <a:lnTo>
                    <a:pt x="8631" y="63821"/>
                  </a:lnTo>
                  <a:lnTo>
                    <a:pt x="26571" y="60269"/>
                  </a:lnTo>
                  <a:cubicBezTo>
                    <a:pt x="26373" y="59707"/>
                    <a:pt x="26022" y="59211"/>
                    <a:pt x="25557" y="58840"/>
                  </a:cubicBezTo>
                  <a:cubicBezTo>
                    <a:pt x="24376" y="57899"/>
                    <a:pt x="23559" y="56581"/>
                    <a:pt x="23242" y="55105"/>
                  </a:cubicBezTo>
                  <a:cubicBezTo>
                    <a:pt x="22517" y="51751"/>
                    <a:pt x="24841" y="48091"/>
                    <a:pt x="28187" y="47328"/>
                  </a:cubicBezTo>
                  <a:cubicBezTo>
                    <a:pt x="28680" y="47216"/>
                    <a:pt x="29173" y="47162"/>
                    <a:pt x="29657" y="47162"/>
                  </a:cubicBezTo>
                  <a:cubicBezTo>
                    <a:pt x="32722" y="47162"/>
                    <a:pt x="35461" y="49323"/>
                    <a:pt x="36079" y="52445"/>
                  </a:cubicBezTo>
                  <a:cubicBezTo>
                    <a:pt x="36382" y="53961"/>
                    <a:pt x="36137" y="55537"/>
                    <a:pt x="35387" y="56890"/>
                  </a:cubicBezTo>
                  <a:cubicBezTo>
                    <a:pt x="35098" y="57412"/>
                    <a:pt x="34961" y="58005"/>
                    <a:pt x="34992" y="58601"/>
                  </a:cubicBezTo>
                  <a:lnTo>
                    <a:pt x="52216" y="55191"/>
                  </a:lnTo>
                  <a:lnTo>
                    <a:pt x="43586" y="11602"/>
                  </a:lnTo>
                  <a:lnTo>
                    <a:pt x="29022" y="14486"/>
                  </a:lnTo>
                  <a:cubicBezTo>
                    <a:pt x="28857" y="14519"/>
                    <a:pt x="28692" y="14535"/>
                    <a:pt x="28528" y="14535"/>
                  </a:cubicBezTo>
                  <a:cubicBezTo>
                    <a:pt x="27688" y="14535"/>
                    <a:pt x="26889" y="14117"/>
                    <a:pt x="26414" y="13397"/>
                  </a:cubicBezTo>
                  <a:lnTo>
                    <a:pt x="26178" y="13042"/>
                  </a:lnTo>
                  <a:cubicBezTo>
                    <a:pt x="25520" y="12048"/>
                    <a:pt x="25471" y="10770"/>
                    <a:pt x="26048" y="9728"/>
                  </a:cubicBezTo>
                  <a:cubicBezTo>
                    <a:pt x="26799" y="8376"/>
                    <a:pt x="27044" y="6802"/>
                    <a:pt x="26743" y="5285"/>
                  </a:cubicBezTo>
                  <a:cubicBezTo>
                    <a:pt x="26124" y="2163"/>
                    <a:pt x="23384" y="0"/>
                    <a:pt x="20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6300439" y="3299177"/>
              <a:ext cx="513371" cy="411565"/>
            </a:xfrm>
            <a:custGeom>
              <a:avLst/>
              <a:gdLst/>
              <a:ahLst/>
              <a:cxnLst/>
              <a:rect l="l" t="t" r="r" b="b"/>
              <a:pathLst>
                <a:path w="29908" h="23977" extrusionOk="0">
                  <a:moveTo>
                    <a:pt x="21218" y="1"/>
                  </a:moveTo>
                  <a:lnTo>
                    <a:pt x="15401" y="8656"/>
                  </a:lnTo>
                  <a:lnTo>
                    <a:pt x="0" y="19066"/>
                  </a:lnTo>
                  <a:lnTo>
                    <a:pt x="1666" y="23977"/>
                  </a:lnTo>
                  <a:lnTo>
                    <a:pt x="22941" y="14593"/>
                  </a:lnTo>
                  <a:lnTo>
                    <a:pt x="29908" y="5417"/>
                  </a:lnTo>
                  <a:lnTo>
                    <a:pt x="21218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6172354" y="3735477"/>
              <a:ext cx="102561" cy="53280"/>
            </a:xfrm>
            <a:custGeom>
              <a:avLst/>
              <a:gdLst/>
              <a:ahLst/>
              <a:cxnLst/>
              <a:rect l="l" t="t" r="r" b="b"/>
              <a:pathLst>
                <a:path w="5975" h="3104" extrusionOk="0">
                  <a:moveTo>
                    <a:pt x="5757" y="0"/>
                  </a:moveTo>
                  <a:lnTo>
                    <a:pt x="1172" y="1320"/>
                  </a:lnTo>
                  <a:cubicBezTo>
                    <a:pt x="1035" y="1370"/>
                    <a:pt x="912" y="1456"/>
                    <a:pt x="820" y="1570"/>
                  </a:cubicBezTo>
                  <a:cubicBezTo>
                    <a:pt x="542" y="1910"/>
                    <a:pt x="1" y="2994"/>
                    <a:pt x="419" y="3096"/>
                  </a:cubicBezTo>
                  <a:cubicBezTo>
                    <a:pt x="439" y="3101"/>
                    <a:pt x="466" y="3103"/>
                    <a:pt x="499" y="3103"/>
                  </a:cubicBezTo>
                  <a:cubicBezTo>
                    <a:pt x="1338" y="3103"/>
                    <a:pt x="5974" y="1511"/>
                    <a:pt x="5974" y="1511"/>
                  </a:cubicBezTo>
                  <a:lnTo>
                    <a:pt x="5757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6151704" y="3637637"/>
              <a:ext cx="123279" cy="129115"/>
            </a:xfrm>
            <a:custGeom>
              <a:avLst/>
              <a:gdLst/>
              <a:ahLst/>
              <a:cxnLst/>
              <a:rect l="l" t="t" r="r" b="b"/>
              <a:pathLst>
                <a:path w="7182" h="7522" extrusionOk="0">
                  <a:moveTo>
                    <a:pt x="7182" y="0"/>
                  </a:moveTo>
                  <a:lnTo>
                    <a:pt x="6288" y="1242"/>
                  </a:lnTo>
                  <a:cubicBezTo>
                    <a:pt x="6129" y="1462"/>
                    <a:pt x="5934" y="1652"/>
                    <a:pt x="5709" y="1802"/>
                  </a:cubicBezTo>
                  <a:lnTo>
                    <a:pt x="2477" y="3697"/>
                  </a:lnTo>
                  <a:cubicBezTo>
                    <a:pt x="2029" y="3959"/>
                    <a:pt x="1715" y="4427"/>
                    <a:pt x="1712" y="4945"/>
                  </a:cubicBezTo>
                  <a:cubicBezTo>
                    <a:pt x="1711" y="5184"/>
                    <a:pt x="1775" y="5399"/>
                    <a:pt x="1976" y="5496"/>
                  </a:cubicBezTo>
                  <a:cubicBezTo>
                    <a:pt x="2015" y="5515"/>
                    <a:pt x="2072" y="5523"/>
                    <a:pt x="2143" y="5523"/>
                  </a:cubicBezTo>
                  <a:cubicBezTo>
                    <a:pt x="2236" y="5523"/>
                    <a:pt x="2354" y="5508"/>
                    <a:pt x="2491" y="5481"/>
                  </a:cubicBezTo>
                  <a:lnTo>
                    <a:pt x="2491" y="5481"/>
                  </a:lnTo>
                  <a:lnTo>
                    <a:pt x="1280" y="5924"/>
                  </a:lnTo>
                  <a:cubicBezTo>
                    <a:pt x="1171" y="5964"/>
                    <a:pt x="1073" y="6033"/>
                    <a:pt x="999" y="6123"/>
                  </a:cubicBezTo>
                  <a:cubicBezTo>
                    <a:pt x="703" y="6477"/>
                    <a:pt x="1" y="7392"/>
                    <a:pt x="506" y="7513"/>
                  </a:cubicBezTo>
                  <a:cubicBezTo>
                    <a:pt x="530" y="7519"/>
                    <a:pt x="561" y="7522"/>
                    <a:pt x="598" y="7522"/>
                  </a:cubicBezTo>
                  <a:cubicBezTo>
                    <a:pt x="1554" y="7522"/>
                    <a:pt x="6842" y="5705"/>
                    <a:pt x="6842" y="5705"/>
                  </a:cubicBezTo>
                  <a:lnTo>
                    <a:pt x="7182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6200521" y="3618910"/>
              <a:ext cx="175735" cy="185159"/>
            </a:xfrm>
            <a:custGeom>
              <a:avLst/>
              <a:gdLst/>
              <a:ahLst/>
              <a:cxnLst/>
              <a:rect l="l" t="t" r="r" b="b"/>
              <a:pathLst>
                <a:path w="10238" h="10787" extrusionOk="0">
                  <a:moveTo>
                    <a:pt x="6782" y="1"/>
                  </a:moveTo>
                  <a:lnTo>
                    <a:pt x="4338" y="1093"/>
                  </a:lnTo>
                  <a:lnTo>
                    <a:pt x="3508" y="4918"/>
                  </a:lnTo>
                  <a:lnTo>
                    <a:pt x="3810" y="8230"/>
                  </a:lnTo>
                  <a:lnTo>
                    <a:pt x="826" y="9383"/>
                  </a:lnTo>
                  <a:cubicBezTo>
                    <a:pt x="470" y="9642"/>
                    <a:pt x="191" y="9912"/>
                    <a:pt x="91" y="10138"/>
                  </a:cubicBezTo>
                  <a:cubicBezTo>
                    <a:pt x="1" y="10342"/>
                    <a:pt x="60" y="10748"/>
                    <a:pt x="204" y="10784"/>
                  </a:cubicBezTo>
                  <a:cubicBezTo>
                    <a:pt x="211" y="10785"/>
                    <a:pt x="220" y="10786"/>
                    <a:pt x="232" y="10786"/>
                  </a:cubicBezTo>
                  <a:cubicBezTo>
                    <a:pt x="639" y="10786"/>
                    <a:pt x="3733" y="9806"/>
                    <a:pt x="4352" y="9663"/>
                  </a:cubicBezTo>
                  <a:cubicBezTo>
                    <a:pt x="4414" y="9649"/>
                    <a:pt x="4477" y="9628"/>
                    <a:pt x="4534" y="9600"/>
                  </a:cubicBezTo>
                  <a:lnTo>
                    <a:pt x="7263" y="7760"/>
                  </a:lnTo>
                  <a:cubicBezTo>
                    <a:pt x="7584" y="7545"/>
                    <a:pt x="7837" y="7244"/>
                    <a:pt x="7993" y="6890"/>
                  </a:cubicBezTo>
                  <a:cubicBezTo>
                    <a:pt x="10238" y="1770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221274" y="3597230"/>
              <a:ext cx="101668" cy="69364"/>
            </a:xfrm>
            <a:custGeom>
              <a:avLst/>
              <a:gdLst/>
              <a:ahLst/>
              <a:cxnLst/>
              <a:rect l="l" t="t" r="r" b="b"/>
              <a:pathLst>
                <a:path w="5923" h="4041" extrusionOk="0">
                  <a:moveTo>
                    <a:pt x="1704" y="0"/>
                  </a:moveTo>
                  <a:cubicBezTo>
                    <a:pt x="1011" y="0"/>
                    <a:pt x="391" y="229"/>
                    <a:pt x="168" y="409"/>
                  </a:cubicBezTo>
                  <a:cubicBezTo>
                    <a:pt x="1" y="544"/>
                    <a:pt x="32" y="808"/>
                    <a:pt x="222" y="905"/>
                  </a:cubicBezTo>
                  <a:lnTo>
                    <a:pt x="1715" y="1671"/>
                  </a:lnTo>
                  <a:cubicBezTo>
                    <a:pt x="1984" y="1858"/>
                    <a:pt x="2353" y="2016"/>
                    <a:pt x="2592" y="2232"/>
                  </a:cubicBezTo>
                  <a:cubicBezTo>
                    <a:pt x="2803" y="2426"/>
                    <a:pt x="2807" y="2758"/>
                    <a:pt x="2633" y="2983"/>
                  </a:cubicBezTo>
                  <a:lnTo>
                    <a:pt x="1807" y="4041"/>
                  </a:lnTo>
                  <a:lnTo>
                    <a:pt x="5923" y="1240"/>
                  </a:lnTo>
                  <a:lnTo>
                    <a:pt x="2639" y="159"/>
                  </a:lnTo>
                  <a:cubicBezTo>
                    <a:pt x="2332" y="45"/>
                    <a:pt x="2011" y="0"/>
                    <a:pt x="1704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192471" y="3705078"/>
              <a:ext cx="74754" cy="28065"/>
            </a:xfrm>
            <a:custGeom>
              <a:avLst/>
              <a:gdLst/>
              <a:ahLst/>
              <a:cxnLst/>
              <a:rect l="l" t="t" r="r" b="b"/>
              <a:pathLst>
                <a:path w="4355" h="1635" extrusionOk="0">
                  <a:moveTo>
                    <a:pt x="4273" y="0"/>
                  </a:moveTo>
                  <a:cubicBezTo>
                    <a:pt x="4264" y="0"/>
                    <a:pt x="4254" y="2"/>
                    <a:pt x="4245" y="6"/>
                  </a:cubicBezTo>
                  <a:lnTo>
                    <a:pt x="95" y="1475"/>
                  </a:lnTo>
                  <a:cubicBezTo>
                    <a:pt x="0" y="1504"/>
                    <a:pt x="33" y="1635"/>
                    <a:pt x="115" y="1635"/>
                  </a:cubicBezTo>
                  <a:cubicBezTo>
                    <a:pt x="125" y="1635"/>
                    <a:pt x="137" y="1633"/>
                    <a:pt x="148" y="1628"/>
                  </a:cubicBezTo>
                  <a:lnTo>
                    <a:pt x="4298" y="157"/>
                  </a:lnTo>
                  <a:cubicBezTo>
                    <a:pt x="4320" y="149"/>
                    <a:pt x="4337" y="133"/>
                    <a:pt x="4345" y="113"/>
                  </a:cubicBezTo>
                  <a:cubicBezTo>
                    <a:pt x="4354" y="94"/>
                    <a:pt x="4354" y="73"/>
                    <a:pt x="4348" y="54"/>
                  </a:cubicBezTo>
                  <a:cubicBezTo>
                    <a:pt x="4336" y="21"/>
                    <a:pt x="430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6185983" y="3731667"/>
              <a:ext cx="84726" cy="31584"/>
            </a:xfrm>
            <a:custGeom>
              <a:avLst/>
              <a:gdLst/>
              <a:ahLst/>
              <a:cxnLst/>
              <a:rect l="l" t="t" r="r" b="b"/>
              <a:pathLst>
                <a:path w="4936" h="1840" extrusionOk="0">
                  <a:moveTo>
                    <a:pt x="4854" y="1"/>
                  </a:moveTo>
                  <a:cubicBezTo>
                    <a:pt x="4845" y="1"/>
                    <a:pt x="4835" y="2"/>
                    <a:pt x="4826" y="6"/>
                  </a:cubicBezTo>
                  <a:lnTo>
                    <a:pt x="91" y="1683"/>
                  </a:lnTo>
                  <a:cubicBezTo>
                    <a:pt x="0" y="1715"/>
                    <a:pt x="35" y="1839"/>
                    <a:pt x="115" y="1839"/>
                  </a:cubicBezTo>
                  <a:cubicBezTo>
                    <a:pt x="124" y="1839"/>
                    <a:pt x="134" y="1838"/>
                    <a:pt x="144" y="1834"/>
                  </a:cubicBezTo>
                  <a:lnTo>
                    <a:pt x="4881" y="157"/>
                  </a:lnTo>
                  <a:cubicBezTo>
                    <a:pt x="4901" y="151"/>
                    <a:pt x="4918" y="135"/>
                    <a:pt x="4926" y="115"/>
                  </a:cubicBezTo>
                  <a:cubicBezTo>
                    <a:pt x="4935" y="95"/>
                    <a:pt x="4935" y="73"/>
                    <a:pt x="4929" y="54"/>
                  </a:cubicBezTo>
                  <a:cubicBezTo>
                    <a:pt x="4917" y="21"/>
                    <a:pt x="4886" y="1"/>
                    <a:pt x="4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6210117" y="3758856"/>
              <a:ext cx="64231" cy="24323"/>
            </a:xfrm>
            <a:custGeom>
              <a:avLst/>
              <a:gdLst/>
              <a:ahLst/>
              <a:cxnLst/>
              <a:rect l="l" t="t" r="r" b="b"/>
              <a:pathLst>
                <a:path w="3742" h="1417" extrusionOk="0">
                  <a:moveTo>
                    <a:pt x="3660" y="0"/>
                  </a:moveTo>
                  <a:cubicBezTo>
                    <a:pt x="3651" y="0"/>
                    <a:pt x="3641" y="2"/>
                    <a:pt x="3632" y="5"/>
                  </a:cubicBezTo>
                  <a:lnTo>
                    <a:pt x="88" y="1261"/>
                  </a:lnTo>
                  <a:cubicBezTo>
                    <a:pt x="0" y="1295"/>
                    <a:pt x="34" y="1417"/>
                    <a:pt x="115" y="1417"/>
                  </a:cubicBezTo>
                  <a:cubicBezTo>
                    <a:pt x="124" y="1417"/>
                    <a:pt x="133" y="1415"/>
                    <a:pt x="142" y="1412"/>
                  </a:cubicBezTo>
                  <a:lnTo>
                    <a:pt x="3685" y="156"/>
                  </a:lnTo>
                  <a:cubicBezTo>
                    <a:pt x="3707" y="149"/>
                    <a:pt x="3723" y="135"/>
                    <a:pt x="3732" y="114"/>
                  </a:cubicBezTo>
                  <a:cubicBezTo>
                    <a:pt x="3741" y="96"/>
                    <a:pt x="3741" y="74"/>
                    <a:pt x="3735" y="53"/>
                  </a:cubicBezTo>
                  <a:cubicBezTo>
                    <a:pt x="3723" y="21"/>
                    <a:pt x="3693" y="0"/>
                    <a:pt x="36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6854765" y="2836220"/>
              <a:ext cx="47049" cy="41917"/>
            </a:xfrm>
            <a:custGeom>
              <a:avLst/>
              <a:gdLst/>
              <a:ahLst/>
              <a:cxnLst/>
              <a:rect l="l" t="t" r="r" b="b"/>
              <a:pathLst>
                <a:path w="2741" h="2442" extrusionOk="0">
                  <a:moveTo>
                    <a:pt x="1314" y="0"/>
                  </a:moveTo>
                  <a:lnTo>
                    <a:pt x="1" y="2442"/>
                  </a:lnTo>
                  <a:lnTo>
                    <a:pt x="2740" y="2071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6808179" y="2877502"/>
              <a:ext cx="47032" cy="41900"/>
            </a:xfrm>
            <a:custGeom>
              <a:avLst/>
              <a:gdLst/>
              <a:ahLst/>
              <a:cxnLst/>
              <a:rect l="l" t="t" r="r" b="b"/>
              <a:pathLst>
                <a:path w="2740" h="2441" extrusionOk="0">
                  <a:moveTo>
                    <a:pt x="2740" y="1"/>
                  </a:moveTo>
                  <a:lnTo>
                    <a:pt x="0" y="372"/>
                  </a:lnTo>
                  <a:lnTo>
                    <a:pt x="1426" y="244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6629663" y="3025705"/>
              <a:ext cx="175632" cy="86735"/>
            </a:xfrm>
            <a:custGeom>
              <a:avLst/>
              <a:gdLst/>
              <a:ahLst/>
              <a:cxnLst/>
              <a:rect l="l" t="t" r="r" b="b"/>
              <a:pathLst>
                <a:path w="10232" h="5053" extrusionOk="0">
                  <a:moveTo>
                    <a:pt x="7659" y="1"/>
                  </a:moveTo>
                  <a:cubicBezTo>
                    <a:pt x="7621" y="1"/>
                    <a:pt x="7600" y="2"/>
                    <a:pt x="7600" y="2"/>
                  </a:cubicBezTo>
                  <a:lnTo>
                    <a:pt x="1" y="4120"/>
                  </a:lnTo>
                  <a:cubicBezTo>
                    <a:pt x="1" y="4120"/>
                    <a:pt x="2560" y="5052"/>
                    <a:pt x="4608" y="5052"/>
                  </a:cubicBezTo>
                  <a:cubicBezTo>
                    <a:pt x="5408" y="5052"/>
                    <a:pt x="6130" y="4910"/>
                    <a:pt x="6592" y="4515"/>
                  </a:cubicBezTo>
                  <a:cubicBezTo>
                    <a:pt x="7993" y="3315"/>
                    <a:pt x="6304" y="3227"/>
                    <a:pt x="5776" y="3227"/>
                  </a:cubicBezTo>
                  <a:cubicBezTo>
                    <a:pt x="5685" y="3227"/>
                    <a:pt x="5628" y="3229"/>
                    <a:pt x="5628" y="3229"/>
                  </a:cubicBezTo>
                  <a:cubicBezTo>
                    <a:pt x="5628" y="3229"/>
                    <a:pt x="10232" y="2566"/>
                    <a:pt x="9832" y="1244"/>
                  </a:cubicBezTo>
                  <a:cubicBezTo>
                    <a:pt x="9476" y="64"/>
                    <a:pt x="7977" y="1"/>
                    <a:pt x="7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551082" y="3004180"/>
              <a:ext cx="80058" cy="93309"/>
            </a:xfrm>
            <a:custGeom>
              <a:avLst/>
              <a:gdLst/>
              <a:ahLst/>
              <a:cxnLst/>
              <a:rect l="l" t="t" r="r" b="b"/>
              <a:pathLst>
                <a:path w="4664" h="5436" extrusionOk="0">
                  <a:moveTo>
                    <a:pt x="3609" y="1"/>
                  </a:moveTo>
                  <a:cubicBezTo>
                    <a:pt x="3295" y="1"/>
                    <a:pt x="1791" y="63"/>
                    <a:pt x="1434" y="1245"/>
                  </a:cubicBezTo>
                  <a:cubicBezTo>
                    <a:pt x="1035" y="2566"/>
                    <a:pt x="3033" y="3109"/>
                    <a:pt x="3033" y="3109"/>
                  </a:cubicBezTo>
                  <a:cubicBezTo>
                    <a:pt x="3033" y="3109"/>
                    <a:pt x="0" y="3839"/>
                    <a:pt x="1858" y="4947"/>
                  </a:cubicBezTo>
                  <a:cubicBezTo>
                    <a:pt x="2522" y="5342"/>
                    <a:pt x="3262" y="5435"/>
                    <a:pt x="3815" y="5435"/>
                  </a:cubicBezTo>
                  <a:cubicBezTo>
                    <a:pt x="4316" y="5435"/>
                    <a:pt x="4663" y="5359"/>
                    <a:pt x="4663" y="5359"/>
                  </a:cubicBezTo>
                  <a:lnTo>
                    <a:pt x="3666" y="1"/>
                  </a:lnTo>
                  <a:cubicBezTo>
                    <a:pt x="3666" y="1"/>
                    <a:pt x="3646" y="1"/>
                    <a:pt x="3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649094" y="3299177"/>
              <a:ext cx="164715" cy="113358"/>
            </a:xfrm>
            <a:custGeom>
              <a:avLst/>
              <a:gdLst/>
              <a:ahLst/>
              <a:cxnLst/>
              <a:rect l="l" t="t" r="r" b="b"/>
              <a:pathLst>
                <a:path w="9596" h="6604" extrusionOk="0">
                  <a:moveTo>
                    <a:pt x="906" y="1"/>
                  </a:moveTo>
                  <a:lnTo>
                    <a:pt x="906" y="1"/>
                  </a:lnTo>
                  <a:cubicBezTo>
                    <a:pt x="906" y="1"/>
                    <a:pt x="1" y="3104"/>
                    <a:pt x="2210" y="3104"/>
                  </a:cubicBezTo>
                  <a:cubicBezTo>
                    <a:pt x="2432" y="3104"/>
                    <a:pt x="2685" y="3073"/>
                    <a:pt x="2973" y="3004"/>
                  </a:cubicBezTo>
                  <a:cubicBezTo>
                    <a:pt x="2973" y="3004"/>
                    <a:pt x="3134" y="5162"/>
                    <a:pt x="4951" y="5162"/>
                  </a:cubicBezTo>
                  <a:cubicBezTo>
                    <a:pt x="5273" y="5162"/>
                    <a:pt x="5647" y="5095"/>
                    <a:pt x="6081" y="4935"/>
                  </a:cubicBezTo>
                  <a:cubicBezTo>
                    <a:pt x="6081" y="4935"/>
                    <a:pt x="6546" y="6603"/>
                    <a:pt x="7704" y="6603"/>
                  </a:cubicBezTo>
                  <a:cubicBezTo>
                    <a:pt x="8201" y="6603"/>
                    <a:pt x="8825" y="6296"/>
                    <a:pt x="9596" y="5417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9"/>
          <p:cNvSpPr txBox="1">
            <a:spLocks noGrp="1"/>
          </p:cNvSpPr>
          <p:nvPr>
            <p:ph type="ctrTitle"/>
          </p:nvPr>
        </p:nvSpPr>
        <p:spPr>
          <a:xfrm>
            <a:off x="628275" y="1366800"/>
            <a:ext cx="757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/>
              <a:t>SIGNME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일정</a:t>
            </a:r>
            <a:endParaRPr/>
          </a:p>
        </p:txBody>
      </p:sp>
      <p:sp>
        <p:nvSpPr>
          <p:cNvPr id="1333" name="Google Shape;133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graphicFrame>
        <p:nvGraphicFramePr>
          <p:cNvPr id="1334" name="Google Shape;1334;p38"/>
          <p:cNvGraphicFramePr/>
          <p:nvPr/>
        </p:nvGraphicFramePr>
        <p:xfrm>
          <a:off x="1232140" y="1416026"/>
          <a:ext cx="6228300" cy="3012700"/>
        </p:xfrm>
        <a:graphic>
          <a:graphicData uri="http://schemas.openxmlformats.org/drawingml/2006/table">
            <a:tbl>
              <a:tblPr firstRow="1" bandRow="1">
                <a:noFill/>
                <a:tableStyleId>{24225234-4D7C-40D5-AD69-9204CB28F26D}</a:tableStyleId>
              </a:tblPr>
              <a:tblGrid>
                <a:gridCol w="123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2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4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87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기간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3/15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3/27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관리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분석 및 설계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시스템 개발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데이터 연계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테스트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5" name="Google Shape;1335;p38"/>
          <p:cNvSpPr/>
          <p:nvPr/>
        </p:nvSpPr>
        <p:spPr>
          <a:xfrm>
            <a:off x="2472906" y="2369295"/>
            <a:ext cx="1475118" cy="1121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3461839" y="2848451"/>
            <a:ext cx="1503872" cy="1178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8"/>
          <p:cNvSpPr/>
          <p:nvPr/>
        </p:nvSpPr>
        <p:spPr>
          <a:xfrm>
            <a:off x="4493468" y="3276781"/>
            <a:ext cx="2930106" cy="11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6052728" y="4251257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8"/>
          <p:cNvSpPr txBox="1"/>
          <p:nvPr/>
        </p:nvSpPr>
        <p:spPr>
          <a:xfrm>
            <a:off x="2412089" y="2144872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착수</a:t>
            </a:r>
            <a:endParaRPr/>
          </a:p>
        </p:txBody>
      </p:sp>
      <p:sp>
        <p:nvSpPr>
          <p:cNvPr id="1340" name="Google Shape;1340;p38"/>
          <p:cNvSpPr txBox="1"/>
          <p:nvPr/>
        </p:nvSpPr>
        <p:spPr>
          <a:xfrm>
            <a:off x="4438375" y="3044706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5521548" y="3778098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9"/>
          <p:cNvSpPr txBox="1"/>
          <p:nvPr/>
        </p:nvSpPr>
        <p:spPr>
          <a:xfrm>
            <a:off x="396030" y="1863116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9"/>
          <p:cNvSpPr txBox="1"/>
          <p:nvPr/>
        </p:nvSpPr>
        <p:spPr>
          <a:xfrm>
            <a:off x="667900" y="1025674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8" name="Google Shape;1348;p39"/>
          <p:cNvGrpSpPr/>
          <p:nvPr/>
        </p:nvGrpSpPr>
        <p:grpSpPr>
          <a:xfrm>
            <a:off x="5519249" y="1116208"/>
            <a:ext cx="2891233" cy="3346284"/>
            <a:chOff x="-3194600" y="-1375400"/>
            <a:chExt cx="2145150" cy="2482775"/>
          </a:xfrm>
        </p:grpSpPr>
        <p:sp>
          <p:nvSpPr>
            <p:cNvPr id="1349" name="Google Shape;1349;p39"/>
            <p:cNvSpPr/>
            <p:nvPr/>
          </p:nvSpPr>
          <p:spPr>
            <a:xfrm>
              <a:off x="-3181425" y="-1119000"/>
              <a:ext cx="328725" cy="2115525"/>
            </a:xfrm>
            <a:custGeom>
              <a:avLst/>
              <a:gdLst/>
              <a:ahLst/>
              <a:cxnLst/>
              <a:rect l="l" t="t" r="r" b="b"/>
              <a:pathLst>
                <a:path w="13149" h="84621" extrusionOk="0">
                  <a:moveTo>
                    <a:pt x="12159" y="0"/>
                  </a:moveTo>
                  <a:cubicBezTo>
                    <a:pt x="11702" y="0"/>
                    <a:pt x="11303" y="335"/>
                    <a:pt x="11234" y="800"/>
                  </a:cubicBezTo>
                  <a:lnTo>
                    <a:pt x="75" y="83563"/>
                  </a:lnTo>
                  <a:cubicBezTo>
                    <a:pt x="0" y="84124"/>
                    <a:pt x="436" y="84621"/>
                    <a:pt x="1002" y="84621"/>
                  </a:cubicBezTo>
                  <a:cubicBezTo>
                    <a:pt x="1468" y="84619"/>
                    <a:pt x="1863" y="84275"/>
                    <a:pt x="1926" y="83813"/>
                  </a:cubicBezTo>
                  <a:lnTo>
                    <a:pt x="13086" y="1049"/>
                  </a:lnTo>
                  <a:cubicBezTo>
                    <a:pt x="13148" y="541"/>
                    <a:pt x="12791" y="77"/>
                    <a:pt x="12283" y="9"/>
                  </a:cubicBezTo>
                  <a:cubicBezTo>
                    <a:pt x="12242" y="3"/>
                    <a:pt x="12200" y="0"/>
                    <a:pt x="12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-2744000" y="-1119225"/>
              <a:ext cx="342000" cy="2214125"/>
            </a:xfrm>
            <a:custGeom>
              <a:avLst/>
              <a:gdLst/>
              <a:ahLst/>
              <a:cxnLst/>
              <a:rect l="l" t="t" r="r" b="b"/>
              <a:pathLst>
                <a:path w="13680" h="88565" extrusionOk="0">
                  <a:moveTo>
                    <a:pt x="12684" y="0"/>
                  </a:moveTo>
                  <a:cubicBezTo>
                    <a:pt x="12223" y="0"/>
                    <a:pt x="11823" y="340"/>
                    <a:pt x="11759" y="809"/>
                  </a:cubicBezTo>
                  <a:lnTo>
                    <a:pt x="69" y="87505"/>
                  </a:lnTo>
                  <a:cubicBezTo>
                    <a:pt x="0" y="88016"/>
                    <a:pt x="359" y="88486"/>
                    <a:pt x="870" y="88555"/>
                  </a:cubicBezTo>
                  <a:cubicBezTo>
                    <a:pt x="911" y="88561"/>
                    <a:pt x="953" y="88564"/>
                    <a:pt x="997" y="88564"/>
                  </a:cubicBezTo>
                  <a:cubicBezTo>
                    <a:pt x="1462" y="88563"/>
                    <a:pt x="1857" y="88217"/>
                    <a:pt x="1920" y="87754"/>
                  </a:cubicBezTo>
                  <a:lnTo>
                    <a:pt x="13611" y="1058"/>
                  </a:lnTo>
                  <a:cubicBezTo>
                    <a:pt x="13679" y="547"/>
                    <a:pt x="13320" y="77"/>
                    <a:pt x="12810" y="9"/>
                  </a:cubicBezTo>
                  <a:cubicBezTo>
                    <a:pt x="12767" y="3"/>
                    <a:pt x="12725" y="0"/>
                    <a:pt x="12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-2072800" y="-1119225"/>
              <a:ext cx="341925" cy="2214125"/>
            </a:xfrm>
            <a:custGeom>
              <a:avLst/>
              <a:gdLst/>
              <a:ahLst/>
              <a:cxnLst/>
              <a:rect l="l" t="t" r="r" b="b"/>
              <a:pathLst>
                <a:path w="13677" h="88565" extrusionOk="0">
                  <a:moveTo>
                    <a:pt x="996" y="0"/>
                  </a:moveTo>
                  <a:cubicBezTo>
                    <a:pt x="954" y="0"/>
                    <a:pt x="912" y="3"/>
                    <a:pt x="870" y="9"/>
                  </a:cubicBezTo>
                  <a:cubicBezTo>
                    <a:pt x="358" y="77"/>
                    <a:pt x="0" y="547"/>
                    <a:pt x="69" y="1058"/>
                  </a:cubicBezTo>
                  <a:lnTo>
                    <a:pt x="11760" y="87754"/>
                  </a:lnTo>
                  <a:cubicBezTo>
                    <a:pt x="11821" y="88217"/>
                    <a:pt x="12216" y="88563"/>
                    <a:pt x="12683" y="88564"/>
                  </a:cubicBezTo>
                  <a:cubicBezTo>
                    <a:pt x="12725" y="88564"/>
                    <a:pt x="12767" y="88561"/>
                    <a:pt x="12809" y="88555"/>
                  </a:cubicBezTo>
                  <a:cubicBezTo>
                    <a:pt x="13319" y="88486"/>
                    <a:pt x="13677" y="88016"/>
                    <a:pt x="13609" y="87505"/>
                  </a:cubicBezTo>
                  <a:lnTo>
                    <a:pt x="1920" y="809"/>
                  </a:lnTo>
                  <a:cubicBezTo>
                    <a:pt x="1856" y="340"/>
                    <a:pt x="145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-3017500" y="-1375400"/>
              <a:ext cx="1298150" cy="1392225"/>
            </a:xfrm>
            <a:custGeom>
              <a:avLst/>
              <a:gdLst/>
              <a:ahLst/>
              <a:cxnLst/>
              <a:rect l="l" t="t" r="r" b="b"/>
              <a:pathLst>
                <a:path w="51926" h="55689" extrusionOk="0">
                  <a:moveTo>
                    <a:pt x="1" y="0"/>
                  </a:moveTo>
                  <a:lnTo>
                    <a:pt x="5605" y="55689"/>
                  </a:lnTo>
                  <a:lnTo>
                    <a:pt x="51925" y="55689"/>
                  </a:lnTo>
                  <a:lnTo>
                    <a:pt x="46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-2938100" y="16800"/>
              <a:ext cx="1260750" cy="115925"/>
            </a:xfrm>
            <a:custGeom>
              <a:avLst/>
              <a:gdLst/>
              <a:ahLst/>
              <a:cxnLst/>
              <a:rect l="l" t="t" r="r" b="b"/>
              <a:pathLst>
                <a:path w="50430" h="4637" extrusionOk="0">
                  <a:moveTo>
                    <a:pt x="0" y="1"/>
                  </a:moveTo>
                  <a:lnTo>
                    <a:pt x="0" y="4637"/>
                  </a:lnTo>
                  <a:lnTo>
                    <a:pt x="50430" y="4637"/>
                  </a:lnTo>
                  <a:lnTo>
                    <a:pt x="50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-3194600" y="424775"/>
              <a:ext cx="1500875" cy="120675"/>
            </a:xfrm>
            <a:custGeom>
              <a:avLst/>
              <a:gdLst/>
              <a:ahLst/>
              <a:cxnLst/>
              <a:rect l="l" t="t" r="r" b="b"/>
              <a:pathLst>
                <a:path w="60035" h="4827" extrusionOk="0">
                  <a:moveTo>
                    <a:pt x="996" y="0"/>
                  </a:moveTo>
                  <a:cubicBezTo>
                    <a:pt x="537" y="0"/>
                    <a:pt x="138" y="337"/>
                    <a:pt x="72" y="803"/>
                  </a:cubicBezTo>
                  <a:cubicBezTo>
                    <a:pt x="1" y="1315"/>
                    <a:pt x="355" y="1786"/>
                    <a:pt x="867" y="1858"/>
                  </a:cubicBezTo>
                  <a:lnTo>
                    <a:pt x="21851" y="4818"/>
                  </a:lnTo>
                  <a:cubicBezTo>
                    <a:pt x="21894" y="4824"/>
                    <a:pt x="21939" y="4827"/>
                    <a:pt x="21982" y="4827"/>
                  </a:cubicBezTo>
                  <a:lnTo>
                    <a:pt x="59102" y="4827"/>
                  </a:lnTo>
                  <a:cubicBezTo>
                    <a:pt x="59617" y="4827"/>
                    <a:pt x="60035" y="4408"/>
                    <a:pt x="60035" y="3893"/>
                  </a:cubicBezTo>
                  <a:cubicBezTo>
                    <a:pt x="60035" y="3378"/>
                    <a:pt x="59617" y="2959"/>
                    <a:pt x="59102" y="2959"/>
                  </a:cubicBezTo>
                  <a:lnTo>
                    <a:pt x="22047" y="2959"/>
                  </a:lnTo>
                  <a:lnTo>
                    <a:pt x="1127" y="10"/>
                  </a:lnTo>
                  <a:cubicBezTo>
                    <a:pt x="1083" y="3"/>
                    <a:pt x="1039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-2709850" y="-1033750"/>
              <a:ext cx="170325" cy="480050"/>
            </a:xfrm>
            <a:custGeom>
              <a:avLst/>
              <a:gdLst/>
              <a:ahLst/>
              <a:cxnLst/>
              <a:rect l="l" t="t" r="r" b="b"/>
              <a:pathLst>
                <a:path w="6813" h="19202" extrusionOk="0">
                  <a:moveTo>
                    <a:pt x="0" y="0"/>
                  </a:moveTo>
                  <a:lnTo>
                    <a:pt x="2003" y="19201"/>
                  </a:lnTo>
                  <a:lnTo>
                    <a:pt x="6812" y="1920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-2495975" y="-892075"/>
              <a:ext cx="153350" cy="338375"/>
            </a:xfrm>
            <a:custGeom>
              <a:avLst/>
              <a:gdLst/>
              <a:ahLst/>
              <a:cxnLst/>
              <a:rect l="l" t="t" r="r" b="b"/>
              <a:pathLst>
                <a:path w="6134" h="13535" extrusionOk="0">
                  <a:moveTo>
                    <a:pt x="1" y="0"/>
                  </a:moveTo>
                  <a:lnTo>
                    <a:pt x="1324" y="13534"/>
                  </a:lnTo>
                  <a:lnTo>
                    <a:pt x="6133" y="13534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-2303450" y="-927050"/>
              <a:ext cx="157725" cy="373350"/>
            </a:xfrm>
            <a:custGeom>
              <a:avLst/>
              <a:gdLst/>
              <a:ahLst/>
              <a:cxnLst/>
              <a:rect l="l" t="t" r="r" b="b"/>
              <a:pathLst>
                <a:path w="6309" h="14934" extrusionOk="0">
                  <a:moveTo>
                    <a:pt x="1" y="0"/>
                  </a:moveTo>
                  <a:lnTo>
                    <a:pt x="1499" y="14933"/>
                  </a:lnTo>
                  <a:lnTo>
                    <a:pt x="6308" y="14933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-2089750" y="-799675"/>
              <a:ext cx="140925" cy="245975"/>
            </a:xfrm>
            <a:custGeom>
              <a:avLst/>
              <a:gdLst/>
              <a:ahLst/>
              <a:cxnLst/>
              <a:rect l="l" t="t" r="r" b="b"/>
              <a:pathLst>
                <a:path w="5637" h="9839" extrusionOk="0">
                  <a:moveTo>
                    <a:pt x="0" y="1"/>
                  </a:moveTo>
                  <a:lnTo>
                    <a:pt x="826" y="9838"/>
                  </a:lnTo>
                  <a:lnTo>
                    <a:pt x="5636" y="9838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-2816150" y="-1150400"/>
              <a:ext cx="928400" cy="603775"/>
            </a:xfrm>
            <a:custGeom>
              <a:avLst/>
              <a:gdLst/>
              <a:ahLst/>
              <a:cxnLst/>
              <a:rect l="l" t="t" r="r" b="b"/>
              <a:pathLst>
                <a:path w="37136" h="24151" extrusionOk="0">
                  <a:moveTo>
                    <a:pt x="465" y="0"/>
                  </a:moveTo>
                  <a:lnTo>
                    <a:pt x="1" y="51"/>
                  </a:lnTo>
                  <a:lnTo>
                    <a:pt x="2590" y="24150"/>
                  </a:lnTo>
                  <a:lnTo>
                    <a:pt x="37136" y="24150"/>
                  </a:lnTo>
                  <a:lnTo>
                    <a:pt x="37136" y="23683"/>
                  </a:lnTo>
                  <a:lnTo>
                    <a:pt x="3010" y="2368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-2645125" y="-4866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7"/>
                  </a:lnTo>
                  <a:lnTo>
                    <a:pt x="16472" y="467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-2636275" y="-451975"/>
              <a:ext cx="176625" cy="11700"/>
            </a:xfrm>
            <a:custGeom>
              <a:avLst/>
              <a:gdLst/>
              <a:ahLst/>
              <a:cxnLst/>
              <a:rect l="l" t="t" r="r" b="b"/>
              <a:pathLst>
                <a:path w="7065" h="468" extrusionOk="0">
                  <a:moveTo>
                    <a:pt x="1" y="1"/>
                  </a:moveTo>
                  <a:lnTo>
                    <a:pt x="1" y="468"/>
                  </a:lnTo>
                  <a:lnTo>
                    <a:pt x="7064" y="468"/>
                  </a:lnTo>
                  <a:lnTo>
                    <a:pt x="7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-2420725" y="-451975"/>
              <a:ext cx="196275" cy="11700"/>
            </a:xfrm>
            <a:custGeom>
              <a:avLst/>
              <a:gdLst/>
              <a:ahLst/>
              <a:cxnLst/>
              <a:rect l="l" t="t" r="r" b="b"/>
              <a:pathLst>
                <a:path w="785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851" y="468"/>
                  </a:lnTo>
                  <a:lnTo>
                    <a:pt x="7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-2620475" y="-343575"/>
              <a:ext cx="321650" cy="11675"/>
            </a:xfrm>
            <a:custGeom>
              <a:avLst/>
              <a:gdLst/>
              <a:ahLst/>
              <a:cxnLst/>
              <a:rect l="l" t="t" r="r" b="b"/>
              <a:pathLst>
                <a:path w="12866" h="467" extrusionOk="0">
                  <a:moveTo>
                    <a:pt x="0" y="0"/>
                  </a:moveTo>
                  <a:lnTo>
                    <a:pt x="0" y="467"/>
                  </a:lnTo>
                  <a:lnTo>
                    <a:pt x="12866" y="467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-2632225" y="-377600"/>
              <a:ext cx="360450" cy="11675"/>
            </a:xfrm>
            <a:custGeom>
              <a:avLst/>
              <a:gdLst/>
              <a:ahLst/>
              <a:cxnLst/>
              <a:rect l="l" t="t" r="r" b="b"/>
              <a:pathLst>
                <a:path w="14418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4418" y="466"/>
                  </a:lnTo>
                  <a:lnTo>
                    <a:pt x="14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-2610050" y="-279825"/>
              <a:ext cx="205175" cy="11675"/>
            </a:xfrm>
            <a:custGeom>
              <a:avLst/>
              <a:gdLst/>
              <a:ahLst/>
              <a:cxnLst/>
              <a:rect l="l" t="t" r="r" b="b"/>
              <a:pathLst>
                <a:path w="820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206" y="467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-2368775" y="-279825"/>
              <a:ext cx="119175" cy="11675"/>
            </a:xfrm>
            <a:custGeom>
              <a:avLst/>
              <a:gdLst/>
              <a:ahLst/>
              <a:cxnLst/>
              <a:rect l="l" t="t" r="r" b="b"/>
              <a:pathLst>
                <a:path w="476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67" y="467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-2610050" y="-245125"/>
              <a:ext cx="268175" cy="11675"/>
            </a:xfrm>
            <a:custGeom>
              <a:avLst/>
              <a:gdLst/>
              <a:ahLst/>
              <a:cxnLst/>
              <a:rect l="l" t="t" r="r" b="b"/>
              <a:pathLst>
                <a:path w="10727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0726" y="466"/>
                  </a:lnTo>
                  <a:lnTo>
                    <a:pt x="10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-2602550" y="-175875"/>
              <a:ext cx="411850" cy="11700"/>
            </a:xfrm>
            <a:custGeom>
              <a:avLst/>
              <a:gdLst/>
              <a:ahLst/>
              <a:cxnLst/>
              <a:rect l="l" t="t" r="r" b="b"/>
              <a:pathLst>
                <a:path w="16474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3" y="468"/>
                  </a:lnTo>
                  <a:lnTo>
                    <a:pt x="16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-2594500" y="-141150"/>
              <a:ext cx="241425" cy="11700"/>
            </a:xfrm>
            <a:custGeom>
              <a:avLst/>
              <a:gdLst/>
              <a:ahLst/>
              <a:cxnLst/>
              <a:rect l="l" t="t" r="r" b="b"/>
              <a:pathLst>
                <a:path w="965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-2318850" y="-141150"/>
              <a:ext cx="136150" cy="11700"/>
            </a:xfrm>
            <a:custGeom>
              <a:avLst/>
              <a:gdLst/>
              <a:ahLst/>
              <a:cxnLst/>
              <a:rect l="l" t="t" r="r" b="b"/>
              <a:pathLst>
                <a:path w="544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-2389075" y="-11513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2" y="468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-2368425" y="-1083525"/>
              <a:ext cx="188750" cy="11700"/>
            </a:xfrm>
            <a:custGeom>
              <a:avLst/>
              <a:gdLst/>
              <a:ahLst/>
              <a:cxnLst/>
              <a:rect l="l" t="t" r="r" b="b"/>
              <a:pathLst>
                <a:path w="7550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550" y="468"/>
                  </a:lnTo>
                  <a:lnTo>
                    <a:pt x="75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-2381075" y="-1116625"/>
              <a:ext cx="241450" cy="11700"/>
            </a:xfrm>
            <a:custGeom>
              <a:avLst/>
              <a:gdLst/>
              <a:ahLst/>
              <a:cxnLst/>
              <a:rect l="l" t="t" r="r" b="b"/>
              <a:pathLst>
                <a:path w="9658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-2105425" y="-1116625"/>
              <a:ext cx="136175" cy="11700"/>
            </a:xfrm>
            <a:custGeom>
              <a:avLst/>
              <a:gdLst/>
              <a:ahLst/>
              <a:cxnLst/>
              <a:rect l="l" t="t" r="r" b="b"/>
              <a:pathLst>
                <a:path w="544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-2745125" y="-48305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8" y="2222"/>
                  </a:lnTo>
                  <a:lnTo>
                    <a:pt x="2511" y="2222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-2734700" y="-380250"/>
              <a:ext cx="62800" cy="55625"/>
            </a:xfrm>
            <a:custGeom>
              <a:avLst/>
              <a:gdLst/>
              <a:ahLst/>
              <a:cxnLst/>
              <a:rect l="l" t="t" r="r" b="b"/>
              <a:pathLst>
                <a:path w="2512" h="2225" extrusionOk="0">
                  <a:moveTo>
                    <a:pt x="1" y="0"/>
                  </a:moveTo>
                  <a:lnTo>
                    <a:pt x="288" y="2224"/>
                  </a:lnTo>
                  <a:lnTo>
                    <a:pt x="2512" y="222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-2724250" y="-2774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9" y="2223"/>
                  </a:lnTo>
                  <a:lnTo>
                    <a:pt x="2511" y="2223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-2713825" y="-1746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1" y="1"/>
                  </a:moveTo>
                  <a:lnTo>
                    <a:pt x="290" y="2223"/>
                  </a:lnTo>
                  <a:lnTo>
                    <a:pt x="2512" y="2223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-2195375" y="-850500"/>
              <a:ext cx="337000" cy="335550"/>
            </a:xfrm>
            <a:custGeom>
              <a:avLst/>
              <a:gdLst/>
              <a:ahLst/>
              <a:cxnLst/>
              <a:rect l="l" t="t" r="r" b="b"/>
              <a:pathLst>
                <a:path w="13480" h="13422" extrusionOk="0">
                  <a:moveTo>
                    <a:pt x="5523" y="0"/>
                  </a:moveTo>
                  <a:cubicBezTo>
                    <a:pt x="5511" y="0"/>
                    <a:pt x="5498" y="4"/>
                    <a:pt x="5485" y="12"/>
                  </a:cubicBezTo>
                  <a:cubicBezTo>
                    <a:pt x="3079" y="1486"/>
                    <a:pt x="544" y="3998"/>
                    <a:pt x="321" y="6972"/>
                  </a:cubicBezTo>
                  <a:cubicBezTo>
                    <a:pt x="128" y="9525"/>
                    <a:pt x="1728" y="12070"/>
                    <a:pt x="4110" y="13001"/>
                  </a:cubicBezTo>
                  <a:cubicBezTo>
                    <a:pt x="4839" y="13286"/>
                    <a:pt x="5612" y="13422"/>
                    <a:pt x="6384" y="13422"/>
                  </a:cubicBezTo>
                  <a:cubicBezTo>
                    <a:pt x="8313" y="13422"/>
                    <a:pt x="10238" y="12570"/>
                    <a:pt x="11459" y="11045"/>
                  </a:cubicBezTo>
                  <a:cubicBezTo>
                    <a:pt x="13074" y="9031"/>
                    <a:pt x="13480" y="5969"/>
                    <a:pt x="12229" y="3669"/>
                  </a:cubicBezTo>
                  <a:cubicBezTo>
                    <a:pt x="11409" y="2162"/>
                    <a:pt x="10004" y="1492"/>
                    <a:pt x="8541" y="1492"/>
                  </a:cubicBezTo>
                  <a:cubicBezTo>
                    <a:pt x="7157" y="1492"/>
                    <a:pt x="5721" y="2092"/>
                    <a:pt x="4682" y="3147"/>
                  </a:cubicBezTo>
                  <a:cubicBezTo>
                    <a:pt x="4609" y="3220"/>
                    <a:pt x="4676" y="3318"/>
                    <a:pt x="4756" y="3318"/>
                  </a:cubicBezTo>
                  <a:cubicBezTo>
                    <a:pt x="4779" y="3318"/>
                    <a:pt x="4803" y="3310"/>
                    <a:pt x="4825" y="3291"/>
                  </a:cubicBezTo>
                  <a:cubicBezTo>
                    <a:pt x="5890" y="2374"/>
                    <a:pt x="7145" y="1695"/>
                    <a:pt x="8489" y="1695"/>
                  </a:cubicBezTo>
                  <a:cubicBezTo>
                    <a:pt x="8977" y="1695"/>
                    <a:pt x="9476" y="1785"/>
                    <a:pt x="9982" y="1984"/>
                  </a:cubicBezTo>
                  <a:cubicBezTo>
                    <a:pt x="11711" y="2667"/>
                    <a:pt x="12499" y="4494"/>
                    <a:pt x="12588" y="6257"/>
                  </a:cubicBezTo>
                  <a:cubicBezTo>
                    <a:pt x="12748" y="9413"/>
                    <a:pt x="10650" y="12334"/>
                    <a:pt x="7498" y="12917"/>
                  </a:cubicBezTo>
                  <a:cubicBezTo>
                    <a:pt x="7134" y="12985"/>
                    <a:pt x="6771" y="13018"/>
                    <a:pt x="6413" y="13018"/>
                  </a:cubicBezTo>
                  <a:cubicBezTo>
                    <a:pt x="3706" y="13018"/>
                    <a:pt x="1301" y="11146"/>
                    <a:pt x="724" y="8389"/>
                  </a:cubicBezTo>
                  <a:cubicBezTo>
                    <a:pt x="1" y="4932"/>
                    <a:pt x="2838" y="1824"/>
                    <a:pt x="5560" y="140"/>
                  </a:cubicBezTo>
                  <a:cubicBezTo>
                    <a:pt x="5630" y="99"/>
                    <a:pt x="5588" y="0"/>
                    <a:pt x="5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-1482325" y="-396575"/>
              <a:ext cx="432875" cy="1472500"/>
            </a:xfrm>
            <a:custGeom>
              <a:avLst/>
              <a:gdLst/>
              <a:ahLst/>
              <a:cxnLst/>
              <a:rect l="l" t="t" r="r" b="b"/>
              <a:pathLst>
                <a:path w="17315" h="58900" extrusionOk="0">
                  <a:moveTo>
                    <a:pt x="6927" y="1"/>
                  </a:moveTo>
                  <a:cubicBezTo>
                    <a:pt x="4931" y="1"/>
                    <a:pt x="2810" y="1230"/>
                    <a:pt x="2022" y="4235"/>
                  </a:cubicBezTo>
                  <a:cubicBezTo>
                    <a:pt x="0" y="11932"/>
                    <a:pt x="3382" y="26739"/>
                    <a:pt x="3182" y="28590"/>
                  </a:cubicBezTo>
                  <a:cubicBezTo>
                    <a:pt x="2977" y="30439"/>
                    <a:pt x="7900" y="55296"/>
                    <a:pt x="7812" y="55742"/>
                  </a:cubicBezTo>
                  <a:cubicBezTo>
                    <a:pt x="7812" y="55742"/>
                    <a:pt x="6540" y="56402"/>
                    <a:pt x="5392" y="57107"/>
                  </a:cubicBezTo>
                  <a:cubicBezTo>
                    <a:pt x="4352" y="57747"/>
                    <a:pt x="3421" y="58432"/>
                    <a:pt x="3623" y="58700"/>
                  </a:cubicBezTo>
                  <a:cubicBezTo>
                    <a:pt x="3731" y="58841"/>
                    <a:pt x="4362" y="58899"/>
                    <a:pt x="5252" y="58899"/>
                  </a:cubicBezTo>
                  <a:cubicBezTo>
                    <a:pt x="7943" y="58899"/>
                    <a:pt x="13006" y="58365"/>
                    <a:pt x="13220" y="57936"/>
                  </a:cubicBezTo>
                  <a:cubicBezTo>
                    <a:pt x="13403" y="57563"/>
                    <a:pt x="13177" y="56821"/>
                    <a:pt x="13085" y="56035"/>
                  </a:cubicBezTo>
                  <a:cubicBezTo>
                    <a:pt x="13040" y="55622"/>
                    <a:pt x="13027" y="55197"/>
                    <a:pt x="13129" y="54811"/>
                  </a:cubicBezTo>
                  <a:cubicBezTo>
                    <a:pt x="17314" y="39246"/>
                    <a:pt x="11472" y="28537"/>
                    <a:pt x="11608" y="26945"/>
                  </a:cubicBezTo>
                  <a:cubicBezTo>
                    <a:pt x="11750" y="25351"/>
                    <a:pt x="15433" y="11868"/>
                    <a:pt x="10782" y="2196"/>
                  </a:cubicBezTo>
                  <a:cubicBezTo>
                    <a:pt x="10127" y="834"/>
                    <a:pt x="8570" y="1"/>
                    <a:pt x="6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-1396800" y="1004300"/>
              <a:ext cx="249550" cy="71625"/>
            </a:xfrm>
            <a:custGeom>
              <a:avLst/>
              <a:gdLst/>
              <a:ahLst/>
              <a:cxnLst/>
              <a:rect l="l" t="t" r="r" b="b"/>
              <a:pathLst>
                <a:path w="9982" h="2865" extrusionOk="0">
                  <a:moveTo>
                    <a:pt x="9664" y="0"/>
                  </a:moveTo>
                  <a:cubicBezTo>
                    <a:pt x="8639" y="514"/>
                    <a:pt x="4446" y="1773"/>
                    <a:pt x="2687" y="1773"/>
                  </a:cubicBezTo>
                  <a:cubicBezTo>
                    <a:pt x="2233" y="1773"/>
                    <a:pt x="1941" y="1689"/>
                    <a:pt x="1908" y="1486"/>
                  </a:cubicBezTo>
                  <a:cubicBezTo>
                    <a:pt x="1889" y="1354"/>
                    <a:pt x="1914" y="1212"/>
                    <a:pt x="1972" y="1072"/>
                  </a:cubicBezTo>
                  <a:lnTo>
                    <a:pt x="1972" y="1072"/>
                  </a:lnTo>
                  <a:cubicBezTo>
                    <a:pt x="931" y="1712"/>
                    <a:pt x="0" y="2397"/>
                    <a:pt x="202" y="2665"/>
                  </a:cubicBezTo>
                  <a:cubicBezTo>
                    <a:pt x="310" y="2806"/>
                    <a:pt x="941" y="2864"/>
                    <a:pt x="1831" y="2864"/>
                  </a:cubicBezTo>
                  <a:cubicBezTo>
                    <a:pt x="4522" y="2864"/>
                    <a:pt x="9585" y="2330"/>
                    <a:pt x="9799" y="1901"/>
                  </a:cubicBezTo>
                  <a:cubicBezTo>
                    <a:pt x="9982" y="1528"/>
                    <a:pt x="9756" y="786"/>
                    <a:pt x="9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-1493375" y="-417650"/>
              <a:ext cx="437450" cy="1325325"/>
            </a:xfrm>
            <a:custGeom>
              <a:avLst/>
              <a:gdLst/>
              <a:ahLst/>
              <a:cxnLst/>
              <a:rect l="l" t="t" r="r" b="b"/>
              <a:pathLst>
                <a:path w="17498" h="53013" extrusionOk="0">
                  <a:moveTo>
                    <a:pt x="6961" y="0"/>
                  </a:moveTo>
                  <a:cubicBezTo>
                    <a:pt x="4661" y="0"/>
                    <a:pt x="2428" y="1591"/>
                    <a:pt x="1538" y="4949"/>
                  </a:cubicBezTo>
                  <a:cubicBezTo>
                    <a:pt x="1" y="10752"/>
                    <a:pt x="1867" y="23522"/>
                    <a:pt x="2401" y="27544"/>
                  </a:cubicBezTo>
                  <a:cubicBezTo>
                    <a:pt x="2935" y="31568"/>
                    <a:pt x="3357" y="52597"/>
                    <a:pt x="3357" y="52597"/>
                  </a:cubicBezTo>
                  <a:cubicBezTo>
                    <a:pt x="5000" y="52900"/>
                    <a:pt x="6710" y="53013"/>
                    <a:pt x="8343" y="53013"/>
                  </a:cubicBezTo>
                  <a:cubicBezTo>
                    <a:pt x="13065" y="53013"/>
                    <a:pt x="17149" y="52070"/>
                    <a:pt x="17149" y="52070"/>
                  </a:cubicBezTo>
                  <a:cubicBezTo>
                    <a:pt x="17497" y="46627"/>
                    <a:pt x="13081" y="28161"/>
                    <a:pt x="13273" y="27252"/>
                  </a:cubicBezTo>
                  <a:cubicBezTo>
                    <a:pt x="15402" y="17099"/>
                    <a:pt x="14537" y="6257"/>
                    <a:pt x="11595" y="2459"/>
                  </a:cubicBezTo>
                  <a:cubicBezTo>
                    <a:pt x="10344" y="843"/>
                    <a:pt x="8635" y="0"/>
                    <a:pt x="6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-1919275" y="-435875"/>
              <a:ext cx="682450" cy="1543250"/>
            </a:xfrm>
            <a:custGeom>
              <a:avLst/>
              <a:gdLst/>
              <a:ahLst/>
              <a:cxnLst/>
              <a:rect l="l" t="t" r="r" b="b"/>
              <a:pathLst>
                <a:path w="27298" h="61730" extrusionOk="0">
                  <a:moveTo>
                    <a:pt x="18304" y="0"/>
                  </a:moveTo>
                  <a:cubicBezTo>
                    <a:pt x="16207" y="0"/>
                    <a:pt x="13968" y="1356"/>
                    <a:pt x="13367" y="4591"/>
                  </a:cubicBezTo>
                  <a:cubicBezTo>
                    <a:pt x="11908" y="12416"/>
                    <a:pt x="8160" y="27989"/>
                    <a:pt x="7889" y="29831"/>
                  </a:cubicBezTo>
                  <a:cubicBezTo>
                    <a:pt x="7458" y="32752"/>
                    <a:pt x="5068" y="57577"/>
                    <a:pt x="5013" y="58029"/>
                  </a:cubicBezTo>
                  <a:cubicBezTo>
                    <a:pt x="5013" y="58029"/>
                    <a:pt x="2964" y="59117"/>
                    <a:pt x="1870" y="59901"/>
                  </a:cubicBezTo>
                  <a:cubicBezTo>
                    <a:pt x="879" y="60618"/>
                    <a:pt x="1" y="61368"/>
                    <a:pt x="221" y="61619"/>
                  </a:cubicBezTo>
                  <a:cubicBezTo>
                    <a:pt x="289" y="61696"/>
                    <a:pt x="548" y="61730"/>
                    <a:pt x="942" y="61730"/>
                  </a:cubicBezTo>
                  <a:cubicBezTo>
                    <a:pt x="3288" y="61730"/>
                    <a:pt x="10420" y="60532"/>
                    <a:pt x="10627" y="60027"/>
                  </a:cubicBezTo>
                  <a:cubicBezTo>
                    <a:pt x="10781" y="59641"/>
                    <a:pt x="10503" y="58916"/>
                    <a:pt x="10355" y="58141"/>
                  </a:cubicBezTo>
                  <a:cubicBezTo>
                    <a:pt x="10280" y="57733"/>
                    <a:pt x="10086" y="57248"/>
                    <a:pt x="10310" y="56917"/>
                  </a:cubicBezTo>
                  <a:cubicBezTo>
                    <a:pt x="19373" y="43578"/>
                    <a:pt x="16839" y="30841"/>
                    <a:pt x="16860" y="29241"/>
                  </a:cubicBezTo>
                  <a:cubicBezTo>
                    <a:pt x="16886" y="27643"/>
                    <a:pt x="27298" y="11231"/>
                    <a:pt x="21956" y="1923"/>
                  </a:cubicBezTo>
                  <a:cubicBezTo>
                    <a:pt x="21258" y="707"/>
                    <a:pt x="19818" y="0"/>
                    <a:pt x="183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-1919275" y="1017650"/>
              <a:ext cx="269575" cy="89725"/>
            </a:xfrm>
            <a:custGeom>
              <a:avLst/>
              <a:gdLst/>
              <a:ahLst/>
              <a:cxnLst/>
              <a:rect l="l" t="t" r="r" b="b"/>
              <a:pathLst>
                <a:path w="10783" h="3589" extrusionOk="0">
                  <a:moveTo>
                    <a:pt x="10355" y="0"/>
                  </a:moveTo>
                  <a:cubicBezTo>
                    <a:pt x="9318" y="617"/>
                    <a:pt x="4217" y="2408"/>
                    <a:pt x="2441" y="2408"/>
                  </a:cubicBezTo>
                  <a:cubicBezTo>
                    <a:pt x="2094" y="2408"/>
                    <a:pt x="1874" y="2340"/>
                    <a:pt x="1837" y="2181"/>
                  </a:cubicBezTo>
                  <a:cubicBezTo>
                    <a:pt x="1809" y="2049"/>
                    <a:pt x="1824" y="1905"/>
                    <a:pt x="1870" y="1760"/>
                  </a:cubicBezTo>
                  <a:lnTo>
                    <a:pt x="1870" y="1760"/>
                  </a:lnTo>
                  <a:cubicBezTo>
                    <a:pt x="879" y="2477"/>
                    <a:pt x="1" y="3227"/>
                    <a:pt x="222" y="3478"/>
                  </a:cubicBezTo>
                  <a:cubicBezTo>
                    <a:pt x="290" y="3555"/>
                    <a:pt x="549" y="3589"/>
                    <a:pt x="943" y="3589"/>
                  </a:cubicBezTo>
                  <a:cubicBezTo>
                    <a:pt x="3288" y="3589"/>
                    <a:pt x="10421" y="2391"/>
                    <a:pt x="10627" y="1886"/>
                  </a:cubicBezTo>
                  <a:cubicBezTo>
                    <a:pt x="10783" y="1500"/>
                    <a:pt x="10503" y="775"/>
                    <a:pt x="10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-1802950" y="-447025"/>
              <a:ext cx="550450" cy="1371400"/>
            </a:xfrm>
            <a:custGeom>
              <a:avLst/>
              <a:gdLst/>
              <a:ahLst/>
              <a:cxnLst/>
              <a:rect l="l" t="t" r="r" b="b"/>
              <a:pathLst>
                <a:path w="22018" h="54856" extrusionOk="0">
                  <a:moveTo>
                    <a:pt x="13903" y="0"/>
                  </a:moveTo>
                  <a:cubicBezTo>
                    <a:pt x="11917" y="0"/>
                    <a:pt x="9941" y="1418"/>
                    <a:pt x="8635" y="3867"/>
                  </a:cubicBezTo>
                  <a:cubicBezTo>
                    <a:pt x="7550" y="5899"/>
                    <a:pt x="2981" y="26733"/>
                    <a:pt x="2784" y="29550"/>
                  </a:cubicBezTo>
                  <a:cubicBezTo>
                    <a:pt x="2544" y="32975"/>
                    <a:pt x="0" y="54177"/>
                    <a:pt x="0" y="54177"/>
                  </a:cubicBezTo>
                  <a:cubicBezTo>
                    <a:pt x="1833" y="54675"/>
                    <a:pt x="3569" y="54856"/>
                    <a:pt x="5122" y="54856"/>
                  </a:cubicBezTo>
                  <a:cubicBezTo>
                    <a:pt x="9200" y="54856"/>
                    <a:pt x="12017" y="53612"/>
                    <a:pt x="12017" y="53612"/>
                  </a:cubicBezTo>
                  <a:cubicBezTo>
                    <a:pt x="15547" y="40255"/>
                    <a:pt x="12643" y="30795"/>
                    <a:pt x="12824" y="29399"/>
                  </a:cubicBezTo>
                  <a:cubicBezTo>
                    <a:pt x="13005" y="28001"/>
                    <a:pt x="22018" y="16093"/>
                    <a:pt x="20210" y="7807"/>
                  </a:cubicBezTo>
                  <a:cubicBezTo>
                    <a:pt x="19016" y="2332"/>
                    <a:pt x="16451" y="0"/>
                    <a:pt x="13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1442925" y="-256600"/>
              <a:ext cx="226350" cy="477450"/>
            </a:xfrm>
            <a:custGeom>
              <a:avLst/>
              <a:gdLst/>
              <a:ahLst/>
              <a:cxnLst/>
              <a:rect l="l" t="t" r="r" b="b"/>
              <a:pathLst>
                <a:path w="9054" h="19098" extrusionOk="0">
                  <a:moveTo>
                    <a:pt x="8949" y="1"/>
                  </a:moveTo>
                  <a:cubicBezTo>
                    <a:pt x="8928" y="1"/>
                    <a:pt x="8908" y="13"/>
                    <a:pt x="8904" y="39"/>
                  </a:cubicBezTo>
                  <a:cubicBezTo>
                    <a:pt x="8672" y="1697"/>
                    <a:pt x="8492" y="3381"/>
                    <a:pt x="7990" y="4987"/>
                  </a:cubicBezTo>
                  <a:cubicBezTo>
                    <a:pt x="7431" y="6773"/>
                    <a:pt x="6445" y="8078"/>
                    <a:pt x="5324" y="9540"/>
                  </a:cubicBezTo>
                  <a:cubicBezTo>
                    <a:pt x="4317" y="10854"/>
                    <a:pt x="3618" y="12361"/>
                    <a:pt x="2836" y="13813"/>
                  </a:cubicBezTo>
                  <a:cubicBezTo>
                    <a:pt x="1896" y="15561"/>
                    <a:pt x="914" y="17286"/>
                    <a:pt x="12" y="19055"/>
                  </a:cubicBezTo>
                  <a:cubicBezTo>
                    <a:pt x="0" y="19078"/>
                    <a:pt x="19" y="19098"/>
                    <a:pt x="39" y="19098"/>
                  </a:cubicBezTo>
                  <a:cubicBezTo>
                    <a:pt x="48" y="19098"/>
                    <a:pt x="56" y="19094"/>
                    <a:pt x="63" y="19085"/>
                  </a:cubicBezTo>
                  <a:cubicBezTo>
                    <a:pt x="2119" y="15655"/>
                    <a:pt x="3819" y="12008"/>
                    <a:pt x="6315" y="8870"/>
                  </a:cubicBezTo>
                  <a:cubicBezTo>
                    <a:pt x="8305" y="6368"/>
                    <a:pt x="9054" y="3209"/>
                    <a:pt x="9007" y="53"/>
                  </a:cubicBezTo>
                  <a:cubicBezTo>
                    <a:pt x="9007" y="21"/>
                    <a:pt x="8977" y="1"/>
                    <a:pt x="8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1401050" y="182900"/>
              <a:ext cx="48750" cy="688175"/>
            </a:xfrm>
            <a:custGeom>
              <a:avLst/>
              <a:gdLst/>
              <a:ahLst/>
              <a:cxnLst/>
              <a:rect l="l" t="t" r="r" b="b"/>
              <a:pathLst>
                <a:path w="1950" h="27527" extrusionOk="0">
                  <a:moveTo>
                    <a:pt x="48" y="1"/>
                  </a:moveTo>
                  <a:cubicBezTo>
                    <a:pt x="25" y="1"/>
                    <a:pt x="1" y="20"/>
                    <a:pt x="5" y="49"/>
                  </a:cubicBezTo>
                  <a:cubicBezTo>
                    <a:pt x="1544" y="9100"/>
                    <a:pt x="1581" y="18304"/>
                    <a:pt x="1804" y="27458"/>
                  </a:cubicBezTo>
                  <a:cubicBezTo>
                    <a:pt x="1806" y="27504"/>
                    <a:pt x="1842" y="27527"/>
                    <a:pt x="1878" y="27527"/>
                  </a:cubicBezTo>
                  <a:cubicBezTo>
                    <a:pt x="1913" y="27527"/>
                    <a:pt x="1948" y="27504"/>
                    <a:pt x="1946" y="27458"/>
                  </a:cubicBezTo>
                  <a:cubicBezTo>
                    <a:pt x="1741" y="18325"/>
                    <a:pt x="1949" y="9016"/>
                    <a:pt x="80" y="28"/>
                  </a:cubicBezTo>
                  <a:cubicBezTo>
                    <a:pt x="76" y="9"/>
                    <a:pt x="6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1713175" y="-359100"/>
              <a:ext cx="227850" cy="1245375"/>
            </a:xfrm>
            <a:custGeom>
              <a:avLst/>
              <a:gdLst/>
              <a:ahLst/>
              <a:cxnLst/>
              <a:rect l="l" t="t" r="r" b="b"/>
              <a:pathLst>
                <a:path w="9114" h="49815" extrusionOk="0">
                  <a:moveTo>
                    <a:pt x="9078" y="0"/>
                  </a:moveTo>
                  <a:cubicBezTo>
                    <a:pt x="9066" y="0"/>
                    <a:pt x="9055" y="7"/>
                    <a:pt x="9052" y="22"/>
                  </a:cubicBezTo>
                  <a:cubicBezTo>
                    <a:pt x="7742" y="4126"/>
                    <a:pt x="6552" y="8268"/>
                    <a:pt x="5321" y="12395"/>
                  </a:cubicBezTo>
                  <a:cubicBezTo>
                    <a:pt x="4113" y="16443"/>
                    <a:pt x="2704" y="20505"/>
                    <a:pt x="2003" y="24680"/>
                  </a:cubicBezTo>
                  <a:cubicBezTo>
                    <a:pt x="1336" y="28665"/>
                    <a:pt x="1228" y="32770"/>
                    <a:pt x="933" y="36795"/>
                  </a:cubicBezTo>
                  <a:cubicBezTo>
                    <a:pt x="617" y="41107"/>
                    <a:pt x="282" y="45418"/>
                    <a:pt x="4" y="49731"/>
                  </a:cubicBezTo>
                  <a:cubicBezTo>
                    <a:pt x="0" y="49787"/>
                    <a:pt x="41" y="49815"/>
                    <a:pt x="85" y="49815"/>
                  </a:cubicBezTo>
                  <a:cubicBezTo>
                    <a:pt x="129" y="49815"/>
                    <a:pt x="174" y="49786"/>
                    <a:pt x="179" y="49731"/>
                  </a:cubicBezTo>
                  <a:cubicBezTo>
                    <a:pt x="534" y="45423"/>
                    <a:pt x="831" y="41107"/>
                    <a:pt x="1149" y="36795"/>
                  </a:cubicBezTo>
                  <a:cubicBezTo>
                    <a:pt x="1452" y="32652"/>
                    <a:pt x="1482" y="28373"/>
                    <a:pt x="2250" y="24283"/>
                  </a:cubicBezTo>
                  <a:cubicBezTo>
                    <a:pt x="3004" y="20268"/>
                    <a:pt x="4345" y="16358"/>
                    <a:pt x="5497" y="12443"/>
                  </a:cubicBezTo>
                  <a:cubicBezTo>
                    <a:pt x="6714" y="8313"/>
                    <a:pt x="7970" y="4192"/>
                    <a:pt x="9108" y="37"/>
                  </a:cubicBezTo>
                  <a:cubicBezTo>
                    <a:pt x="9114" y="15"/>
                    <a:pt x="9096" y="0"/>
                    <a:pt x="9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1815300" y="-929350"/>
              <a:ext cx="487550" cy="515575"/>
            </a:xfrm>
            <a:custGeom>
              <a:avLst/>
              <a:gdLst/>
              <a:ahLst/>
              <a:cxnLst/>
              <a:rect l="l" t="t" r="r" b="b"/>
              <a:pathLst>
                <a:path w="19502" h="20623" extrusionOk="0">
                  <a:moveTo>
                    <a:pt x="15348" y="0"/>
                  </a:moveTo>
                  <a:cubicBezTo>
                    <a:pt x="13781" y="0"/>
                    <a:pt x="12189" y="1255"/>
                    <a:pt x="12135" y="3143"/>
                  </a:cubicBezTo>
                  <a:cubicBezTo>
                    <a:pt x="12014" y="7513"/>
                    <a:pt x="11821" y="13599"/>
                    <a:pt x="11649" y="13936"/>
                  </a:cubicBezTo>
                  <a:cubicBezTo>
                    <a:pt x="11342" y="14530"/>
                    <a:pt x="1847" y="15431"/>
                    <a:pt x="924" y="16490"/>
                  </a:cubicBezTo>
                  <a:cubicBezTo>
                    <a:pt x="1" y="17551"/>
                    <a:pt x="382" y="19935"/>
                    <a:pt x="1994" y="20490"/>
                  </a:cubicBezTo>
                  <a:cubicBezTo>
                    <a:pt x="2253" y="20579"/>
                    <a:pt x="2834" y="20623"/>
                    <a:pt x="3630" y="20623"/>
                  </a:cubicBezTo>
                  <a:cubicBezTo>
                    <a:pt x="7788" y="20623"/>
                    <a:pt x="17807" y="19440"/>
                    <a:pt x="18406" y="17384"/>
                  </a:cubicBezTo>
                  <a:cubicBezTo>
                    <a:pt x="18928" y="15594"/>
                    <a:pt x="19501" y="9786"/>
                    <a:pt x="18304" y="2962"/>
                  </a:cubicBezTo>
                  <a:cubicBezTo>
                    <a:pt x="17937" y="868"/>
                    <a:pt x="16652" y="0"/>
                    <a:pt x="1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1951225" y="-541700"/>
              <a:ext cx="219800" cy="127900"/>
            </a:xfrm>
            <a:custGeom>
              <a:avLst/>
              <a:gdLst/>
              <a:ahLst/>
              <a:cxnLst/>
              <a:rect l="l" t="t" r="r" b="b"/>
              <a:pathLst>
                <a:path w="8792" h="5116" extrusionOk="0">
                  <a:moveTo>
                    <a:pt x="3926" y="0"/>
                  </a:moveTo>
                  <a:cubicBezTo>
                    <a:pt x="2130" y="0"/>
                    <a:pt x="215" y="1860"/>
                    <a:pt x="50" y="2126"/>
                  </a:cubicBezTo>
                  <a:cubicBezTo>
                    <a:pt x="1" y="2207"/>
                    <a:pt x="35" y="2345"/>
                    <a:pt x="119" y="2503"/>
                  </a:cubicBezTo>
                  <a:cubicBezTo>
                    <a:pt x="134" y="2539"/>
                    <a:pt x="153" y="2574"/>
                    <a:pt x="177" y="2607"/>
                  </a:cubicBezTo>
                  <a:cubicBezTo>
                    <a:pt x="270" y="2759"/>
                    <a:pt x="381" y="2901"/>
                    <a:pt x="504" y="3032"/>
                  </a:cubicBezTo>
                  <a:cubicBezTo>
                    <a:pt x="529" y="3060"/>
                    <a:pt x="555" y="3087"/>
                    <a:pt x="581" y="3114"/>
                  </a:cubicBezTo>
                  <a:cubicBezTo>
                    <a:pt x="712" y="3252"/>
                    <a:pt x="854" y="3379"/>
                    <a:pt x="1006" y="3492"/>
                  </a:cubicBezTo>
                  <a:cubicBezTo>
                    <a:pt x="1044" y="3518"/>
                    <a:pt x="1078" y="3542"/>
                    <a:pt x="1111" y="3567"/>
                  </a:cubicBezTo>
                  <a:cubicBezTo>
                    <a:pt x="1274" y="3668"/>
                    <a:pt x="1421" y="3731"/>
                    <a:pt x="1537" y="3731"/>
                  </a:cubicBezTo>
                  <a:cubicBezTo>
                    <a:pt x="1563" y="3731"/>
                    <a:pt x="1587" y="3728"/>
                    <a:pt x="1610" y="3721"/>
                  </a:cubicBezTo>
                  <a:cubicBezTo>
                    <a:pt x="2060" y="3592"/>
                    <a:pt x="2995" y="3089"/>
                    <a:pt x="3572" y="3089"/>
                  </a:cubicBezTo>
                  <a:cubicBezTo>
                    <a:pt x="3660" y="3089"/>
                    <a:pt x="3741" y="3100"/>
                    <a:pt x="3809" y="3127"/>
                  </a:cubicBezTo>
                  <a:cubicBezTo>
                    <a:pt x="4778" y="3509"/>
                    <a:pt x="5056" y="4197"/>
                    <a:pt x="5879" y="4654"/>
                  </a:cubicBezTo>
                  <a:cubicBezTo>
                    <a:pt x="6537" y="5020"/>
                    <a:pt x="7166" y="5116"/>
                    <a:pt x="7678" y="5116"/>
                  </a:cubicBezTo>
                  <a:cubicBezTo>
                    <a:pt x="8210" y="5116"/>
                    <a:pt x="8615" y="5012"/>
                    <a:pt x="8791" y="5002"/>
                  </a:cubicBezTo>
                  <a:cubicBezTo>
                    <a:pt x="8791" y="5002"/>
                    <a:pt x="7982" y="476"/>
                    <a:pt x="7815" y="404"/>
                  </a:cubicBezTo>
                  <a:cubicBezTo>
                    <a:pt x="7654" y="335"/>
                    <a:pt x="5235" y="158"/>
                    <a:pt x="4255" y="22"/>
                  </a:cubicBezTo>
                  <a:cubicBezTo>
                    <a:pt x="4146" y="7"/>
                    <a:pt x="4037" y="0"/>
                    <a:pt x="3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-1948250" y="-515350"/>
              <a:ext cx="51975" cy="38825"/>
            </a:xfrm>
            <a:custGeom>
              <a:avLst/>
              <a:gdLst/>
              <a:ahLst/>
              <a:cxnLst/>
              <a:rect l="l" t="t" r="r" b="b"/>
              <a:pathLst>
                <a:path w="2079" h="1553" extrusionOk="0">
                  <a:moveTo>
                    <a:pt x="2013" y="1"/>
                  </a:moveTo>
                  <a:cubicBezTo>
                    <a:pt x="2008" y="1"/>
                    <a:pt x="2003" y="2"/>
                    <a:pt x="1998" y="4"/>
                  </a:cubicBezTo>
                  <a:cubicBezTo>
                    <a:pt x="1253" y="394"/>
                    <a:pt x="579" y="845"/>
                    <a:pt x="0" y="1449"/>
                  </a:cubicBezTo>
                  <a:cubicBezTo>
                    <a:pt x="17" y="1485"/>
                    <a:pt x="36" y="1520"/>
                    <a:pt x="60" y="1553"/>
                  </a:cubicBezTo>
                  <a:cubicBezTo>
                    <a:pt x="702" y="1045"/>
                    <a:pt x="1354" y="530"/>
                    <a:pt x="2043" y="82"/>
                  </a:cubicBezTo>
                  <a:cubicBezTo>
                    <a:pt x="2079" y="59"/>
                    <a:pt x="2052" y="1"/>
                    <a:pt x="2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-1938650" y="-502300"/>
              <a:ext cx="52075" cy="38450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2022" y="0"/>
                  </a:moveTo>
                  <a:cubicBezTo>
                    <a:pt x="2017" y="0"/>
                    <a:pt x="2011" y="1"/>
                    <a:pt x="2006" y="4"/>
                  </a:cubicBezTo>
                  <a:cubicBezTo>
                    <a:pt x="1252" y="390"/>
                    <a:pt x="581" y="847"/>
                    <a:pt x="1" y="1456"/>
                  </a:cubicBezTo>
                  <a:cubicBezTo>
                    <a:pt x="26" y="1484"/>
                    <a:pt x="52" y="1511"/>
                    <a:pt x="78" y="1538"/>
                  </a:cubicBezTo>
                  <a:cubicBezTo>
                    <a:pt x="720" y="1034"/>
                    <a:pt x="1365" y="528"/>
                    <a:pt x="2046" y="80"/>
                  </a:cubicBezTo>
                  <a:cubicBezTo>
                    <a:pt x="2083" y="57"/>
                    <a:pt x="2058" y="0"/>
                    <a:pt x="2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-1926075" y="-489425"/>
              <a:ext cx="50725" cy="36925"/>
            </a:xfrm>
            <a:custGeom>
              <a:avLst/>
              <a:gdLst/>
              <a:ahLst/>
              <a:cxnLst/>
              <a:rect l="l" t="t" r="r" b="b"/>
              <a:pathLst>
                <a:path w="2029" h="1477" extrusionOk="0">
                  <a:moveTo>
                    <a:pt x="1971" y="0"/>
                  </a:moveTo>
                  <a:cubicBezTo>
                    <a:pt x="1966" y="0"/>
                    <a:pt x="1960" y="2"/>
                    <a:pt x="1953" y="5"/>
                  </a:cubicBezTo>
                  <a:cubicBezTo>
                    <a:pt x="1225" y="378"/>
                    <a:pt x="571" y="818"/>
                    <a:pt x="0" y="1401"/>
                  </a:cubicBezTo>
                  <a:cubicBezTo>
                    <a:pt x="39" y="1427"/>
                    <a:pt x="72" y="1451"/>
                    <a:pt x="107" y="1476"/>
                  </a:cubicBezTo>
                  <a:cubicBezTo>
                    <a:pt x="719" y="994"/>
                    <a:pt x="1340" y="507"/>
                    <a:pt x="1994" y="82"/>
                  </a:cubicBezTo>
                  <a:cubicBezTo>
                    <a:pt x="2028" y="58"/>
                    <a:pt x="2006" y="0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-1867350" y="-453775"/>
              <a:ext cx="81250" cy="33150"/>
            </a:xfrm>
            <a:custGeom>
              <a:avLst/>
              <a:gdLst/>
              <a:ahLst/>
              <a:cxnLst/>
              <a:rect l="l" t="t" r="r" b="b"/>
              <a:pathLst>
                <a:path w="3250" h="1326" extrusionOk="0">
                  <a:moveTo>
                    <a:pt x="1258" y="1"/>
                  </a:moveTo>
                  <a:cubicBezTo>
                    <a:pt x="1258" y="1"/>
                    <a:pt x="432" y="100"/>
                    <a:pt x="195" y="492"/>
                  </a:cubicBezTo>
                  <a:cubicBezTo>
                    <a:pt x="1" y="812"/>
                    <a:pt x="112" y="976"/>
                    <a:pt x="493" y="976"/>
                  </a:cubicBezTo>
                  <a:cubicBezTo>
                    <a:pt x="578" y="976"/>
                    <a:pt x="677" y="968"/>
                    <a:pt x="788" y="951"/>
                  </a:cubicBezTo>
                  <a:cubicBezTo>
                    <a:pt x="866" y="940"/>
                    <a:pt x="960" y="934"/>
                    <a:pt x="1066" y="934"/>
                  </a:cubicBezTo>
                  <a:cubicBezTo>
                    <a:pt x="1782" y="934"/>
                    <a:pt x="3020" y="1175"/>
                    <a:pt x="3247" y="1324"/>
                  </a:cubicBezTo>
                  <a:lnTo>
                    <a:pt x="3247" y="1324"/>
                  </a:lnTo>
                  <a:lnTo>
                    <a:pt x="1258" y="1"/>
                  </a:lnTo>
                  <a:close/>
                  <a:moveTo>
                    <a:pt x="3247" y="1324"/>
                  </a:moveTo>
                  <a:lnTo>
                    <a:pt x="3250" y="1325"/>
                  </a:lnTo>
                  <a:cubicBezTo>
                    <a:pt x="3249" y="1325"/>
                    <a:pt x="3248" y="1324"/>
                    <a:pt x="3247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-1605500" y="-957825"/>
              <a:ext cx="312075" cy="524425"/>
            </a:xfrm>
            <a:custGeom>
              <a:avLst/>
              <a:gdLst/>
              <a:ahLst/>
              <a:cxnLst/>
              <a:rect l="l" t="t" r="r" b="b"/>
              <a:pathLst>
                <a:path w="12483" h="20977" extrusionOk="0">
                  <a:moveTo>
                    <a:pt x="6657" y="0"/>
                  </a:moveTo>
                  <a:cubicBezTo>
                    <a:pt x="4918" y="0"/>
                    <a:pt x="3290" y="1414"/>
                    <a:pt x="3205" y="4546"/>
                  </a:cubicBezTo>
                  <a:cubicBezTo>
                    <a:pt x="3149" y="6590"/>
                    <a:pt x="3136" y="13936"/>
                    <a:pt x="3031" y="14108"/>
                  </a:cubicBezTo>
                  <a:cubicBezTo>
                    <a:pt x="2925" y="14280"/>
                    <a:pt x="1328" y="14904"/>
                    <a:pt x="664" y="15290"/>
                  </a:cubicBezTo>
                  <a:cubicBezTo>
                    <a:pt x="1" y="15675"/>
                    <a:pt x="2955" y="20028"/>
                    <a:pt x="5732" y="20956"/>
                  </a:cubicBezTo>
                  <a:cubicBezTo>
                    <a:pt x="5774" y="20970"/>
                    <a:pt x="5833" y="20977"/>
                    <a:pt x="5905" y="20977"/>
                  </a:cubicBezTo>
                  <a:cubicBezTo>
                    <a:pt x="6748" y="20977"/>
                    <a:pt x="9494" y="20065"/>
                    <a:pt x="10440" y="18946"/>
                  </a:cubicBezTo>
                  <a:cubicBezTo>
                    <a:pt x="12483" y="16532"/>
                    <a:pt x="11347" y="5113"/>
                    <a:pt x="10470" y="2921"/>
                  </a:cubicBezTo>
                  <a:cubicBezTo>
                    <a:pt x="9717" y="1037"/>
                    <a:pt x="8146" y="0"/>
                    <a:pt x="665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-1602450" y="-620850"/>
              <a:ext cx="190975" cy="211250"/>
            </a:xfrm>
            <a:custGeom>
              <a:avLst/>
              <a:gdLst/>
              <a:ahLst/>
              <a:cxnLst/>
              <a:rect l="l" t="t" r="r" b="b"/>
              <a:pathLst>
                <a:path w="7639" h="8450" extrusionOk="0">
                  <a:moveTo>
                    <a:pt x="2440" y="1"/>
                  </a:moveTo>
                  <a:cubicBezTo>
                    <a:pt x="2159" y="1"/>
                    <a:pt x="0" y="1773"/>
                    <a:pt x="16" y="1955"/>
                  </a:cubicBezTo>
                  <a:cubicBezTo>
                    <a:pt x="316" y="5268"/>
                    <a:pt x="3991" y="8439"/>
                    <a:pt x="4385" y="8450"/>
                  </a:cubicBezTo>
                  <a:cubicBezTo>
                    <a:pt x="4386" y="8450"/>
                    <a:pt x="4387" y="8450"/>
                    <a:pt x="4388" y="8450"/>
                  </a:cubicBezTo>
                  <a:cubicBezTo>
                    <a:pt x="4792" y="8450"/>
                    <a:pt x="7639" y="6537"/>
                    <a:pt x="7455" y="6410"/>
                  </a:cubicBezTo>
                  <a:cubicBezTo>
                    <a:pt x="4720" y="4541"/>
                    <a:pt x="2670" y="67"/>
                    <a:pt x="2453" y="2"/>
                  </a:cubicBezTo>
                  <a:cubicBezTo>
                    <a:pt x="2449" y="1"/>
                    <a:pt x="2445" y="1"/>
                    <a:pt x="244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-1531725" y="-608800"/>
              <a:ext cx="111625" cy="144000"/>
            </a:xfrm>
            <a:custGeom>
              <a:avLst/>
              <a:gdLst/>
              <a:ahLst/>
              <a:cxnLst/>
              <a:rect l="l" t="t" r="r" b="b"/>
              <a:pathLst>
                <a:path w="4465" h="5760" extrusionOk="0">
                  <a:moveTo>
                    <a:pt x="79" y="1"/>
                  </a:moveTo>
                  <a:cubicBezTo>
                    <a:pt x="41" y="1"/>
                    <a:pt x="1" y="33"/>
                    <a:pt x="19" y="75"/>
                  </a:cubicBezTo>
                  <a:cubicBezTo>
                    <a:pt x="951" y="2287"/>
                    <a:pt x="2118" y="4574"/>
                    <a:pt x="4321" y="5748"/>
                  </a:cubicBezTo>
                  <a:cubicBezTo>
                    <a:pt x="4335" y="5756"/>
                    <a:pt x="4348" y="5759"/>
                    <a:pt x="4361" y="5759"/>
                  </a:cubicBezTo>
                  <a:cubicBezTo>
                    <a:pt x="4427" y="5759"/>
                    <a:pt x="4464" y="5665"/>
                    <a:pt x="4399" y="5617"/>
                  </a:cubicBezTo>
                  <a:cubicBezTo>
                    <a:pt x="2416" y="4179"/>
                    <a:pt x="1280" y="2134"/>
                    <a:pt x="128" y="29"/>
                  </a:cubicBezTo>
                  <a:cubicBezTo>
                    <a:pt x="117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1703300" y="-1295275"/>
              <a:ext cx="296050" cy="422850"/>
            </a:xfrm>
            <a:custGeom>
              <a:avLst/>
              <a:gdLst/>
              <a:ahLst/>
              <a:cxnLst/>
              <a:rect l="l" t="t" r="r" b="b"/>
              <a:pathLst>
                <a:path w="11842" h="16914" extrusionOk="0">
                  <a:moveTo>
                    <a:pt x="6163" y="0"/>
                  </a:moveTo>
                  <a:cubicBezTo>
                    <a:pt x="4516" y="0"/>
                    <a:pt x="2856" y="355"/>
                    <a:pt x="1928" y="1231"/>
                  </a:cubicBezTo>
                  <a:cubicBezTo>
                    <a:pt x="190" y="2878"/>
                    <a:pt x="1" y="8320"/>
                    <a:pt x="824" y="10501"/>
                  </a:cubicBezTo>
                  <a:cubicBezTo>
                    <a:pt x="1439" y="12144"/>
                    <a:pt x="2932" y="12514"/>
                    <a:pt x="4151" y="12514"/>
                  </a:cubicBezTo>
                  <a:cubicBezTo>
                    <a:pt x="5150" y="12514"/>
                    <a:pt x="5966" y="12266"/>
                    <a:pt x="5966" y="12266"/>
                  </a:cubicBezTo>
                  <a:cubicBezTo>
                    <a:pt x="5966" y="12266"/>
                    <a:pt x="5967" y="12275"/>
                    <a:pt x="5967" y="12288"/>
                  </a:cubicBezTo>
                  <a:cubicBezTo>
                    <a:pt x="5969" y="12399"/>
                    <a:pt x="5975" y="12887"/>
                    <a:pt x="6032" y="13447"/>
                  </a:cubicBezTo>
                  <a:cubicBezTo>
                    <a:pt x="6057" y="13678"/>
                    <a:pt x="6084" y="13927"/>
                    <a:pt x="6129" y="14165"/>
                  </a:cubicBezTo>
                  <a:cubicBezTo>
                    <a:pt x="6131" y="14187"/>
                    <a:pt x="6136" y="14204"/>
                    <a:pt x="6139" y="14226"/>
                  </a:cubicBezTo>
                  <a:cubicBezTo>
                    <a:pt x="6213" y="14608"/>
                    <a:pt x="4543" y="16913"/>
                    <a:pt x="6291" y="16913"/>
                  </a:cubicBezTo>
                  <a:cubicBezTo>
                    <a:pt x="6365" y="16913"/>
                    <a:pt x="6445" y="16909"/>
                    <a:pt x="6532" y="16900"/>
                  </a:cubicBezTo>
                  <a:cubicBezTo>
                    <a:pt x="7786" y="16776"/>
                    <a:pt x="10967" y="14608"/>
                    <a:pt x="11066" y="14100"/>
                  </a:cubicBezTo>
                  <a:cubicBezTo>
                    <a:pt x="11235" y="13221"/>
                    <a:pt x="11195" y="10159"/>
                    <a:pt x="11272" y="9041"/>
                  </a:cubicBezTo>
                  <a:cubicBezTo>
                    <a:pt x="11410" y="7095"/>
                    <a:pt x="11841" y="2316"/>
                    <a:pt x="10696" y="1183"/>
                  </a:cubicBezTo>
                  <a:cubicBezTo>
                    <a:pt x="9987" y="482"/>
                    <a:pt x="8084" y="0"/>
                    <a:pt x="6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1717100" y="-1157075"/>
              <a:ext cx="33225" cy="83250"/>
            </a:xfrm>
            <a:custGeom>
              <a:avLst/>
              <a:gdLst/>
              <a:ahLst/>
              <a:cxnLst/>
              <a:rect l="l" t="t" r="r" b="b"/>
              <a:pathLst>
                <a:path w="1329" h="3330" extrusionOk="0">
                  <a:moveTo>
                    <a:pt x="982" y="1"/>
                  </a:moveTo>
                  <a:cubicBezTo>
                    <a:pt x="982" y="1"/>
                    <a:pt x="1" y="3254"/>
                    <a:pt x="367" y="3318"/>
                  </a:cubicBezTo>
                  <a:cubicBezTo>
                    <a:pt x="412" y="3326"/>
                    <a:pt x="460" y="3330"/>
                    <a:pt x="509" y="3330"/>
                  </a:cubicBezTo>
                  <a:cubicBezTo>
                    <a:pt x="869" y="3330"/>
                    <a:pt x="1328" y="3146"/>
                    <a:pt x="1328" y="3146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1669950" y="-1128125"/>
              <a:ext cx="16250" cy="20000"/>
            </a:xfrm>
            <a:custGeom>
              <a:avLst/>
              <a:gdLst/>
              <a:ahLst/>
              <a:cxnLst/>
              <a:rect l="l" t="t" r="r" b="b"/>
              <a:pathLst>
                <a:path w="650" h="800" extrusionOk="0">
                  <a:moveTo>
                    <a:pt x="314" y="0"/>
                  </a:moveTo>
                  <a:cubicBezTo>
                    <a:pt x="308" y="0"/>
                    <a:pt x="301" y="0"/>
                    <a:pt x="295" y="1"/>
                  </a:cubicBezTo>
                  <a:cubicBezTo>
                    <a:pt x="125" y="14"/>
                    <a:pt x="0" y="203"/>
                    <a:pt x="18" y="424"/>
                  </a:cubicBezTo>
                  <a:cubicBezTo>
                    <a:pt x="34" y="636"/>
                    <a:pt x="175" y="799"/>
                    <a:pt x="337" y="799"/>
                  </a:cubicBezTo>
                  <a:cubicBezTo>
                    <a:pt x="344" y="799"/>
                    <a:pt x="350" y="799"/>
                    <a:pt x="356" y="799"/>
                  </a:cubicBezTo>
                  <a:cubicBezTo>
                    <a:pt x="527" y="787"/>
                    <a:pt x="650" y="597"/>
                    <a:pt x="633" y="377"/>
                  </a:cubicBezTo>
                  <a:cubicBezTo>
                    <a:pt x="616" y="163"/>
                    <a:pt x="47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-1678375" y="-1178375"/>
              <a:ext cx="40800" cy="20775"/>
            </a:xfrm>
            <a:custGeom>
              <a:avLst/>
              <a:gdLst/>
              <a:ahLst/>
              <a:cxnLst/>
              <a:rect l="l" t="t" r="r" b="b"/>
              <a:pathLst>
                <a:path w="1632" h="831" extrusionOk="0">
                  <a:moveTo>
                    <a:pt x="564" y="1"/>
                  </a:moveTo>
                  <a:cubicBezTo>
                    <a:pt x="292" y="1"/>
                    <a:pt x="84" y="87"/>
                    <a:pt x="50" y="236"/>
                  </a:cubicBezTo>
                  <a:cubicBezTo>
                    <a:pt x="1" y="443"/>
                    <a:pt x="304" y="690"/>
                    <a:pt x="729" y="790"/>
                  </a:cubicBezTo>
                  <a:cubicBezTo>
                    <a:pt x="848" y="817"/>
                    <a:pt x="963" y="831"/>
                    <a:pt x="1069" y="831"/>
                  </a:cubicBezTo>
                  <a:cubicBezTo>
                    <a:pt x="1341" y="831"/>
                    <a:pt x="1548" y="744"/>
                    <a:pt x="1584" y="595"/>
                  </a:cubicBezTo>
                  <a:cubicBezTo>
                    <a:pt x="1632" y="389"/>
                    <a:pt x="1329" y="142"/>
                    <a:pt x="904" y="42"/>
                  </a:cubicBezTo>
                  <a:cubicBezTo>
                    <a:pt x="785" y="14"/>
                    <a:pt x="670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-1673425" y="-1068950"/>
              <a:ext cx="36550" cy="21375"/>
            </a:xfrm>
            <a:custGeom>
              <a:avLst/>
              <a:gdLst/>
              <a:ahLst/>
              <a:cxnLst/>
              <a:rect l="l" t="t" r="r" b="b"/>
              <a:pathLst>
                <a:path w="1462" h="855" extrusionOk="0">
                  <a:moveTo>
                    <a:pt x="1403" y="1"/>
                  </a:moveTo>
                  <a:cubicBezTo>
                    <a:pt x="1379" y="1"/>
                    <a:pt x="1353" y="15"/>
                    <a:pt x="1344" y="45"/>
                  </a:cubicBezTo>
                  <a:cubicBezTo>
                    <a:pt x="1215" y="459"/>
                    <a:pt x="847" y="716"/>
                    <a:pt x="444" y="716"/>
                  </a:cubicBezTo>
                  <a:cubicBezTo>
                    <a:pt x="317" y="716"/>
                    <a:pt x="187" y="691"/>
                    <a:pt x="60" y="637"/>
                  </a:cubicBezTo>
                  <a:cubicBezTo>
                    <a:pt x="55" y="635"/>
                    <a:pt x="50" y="634"/>
                    <a:pt x="46" y="634"/>
                  </a:cubicBezTo>
                  <a:cubicBezTo>
                    <a:pt x="15" y="634"/>
                    <a:pt x="0" y="679"/>
                    <a:pt x="32" y="699"/>
                  </a:cubicBezTo>
                  <a:cubicBezTo>
                    <a:pt x="199" y="805"/>
                    <a:pt x="380" y="855"/>
                    <a:pt x="554" y="855"/>
                  </a:cubicBezTo>
                  <a:cubicBezTo>
                    <a:pt x="983" y="855"/>
                    <a:pt x="1376" y="554"/>
                    <a:pt x="1455" y="63"/>
                  </a:cubicBezTo>
                  <a:cubicBezTo>
                    <a:pt x="1461" y="23"/>
                    <a:pt x="1433" y="1"/>
                    <a:pt x="1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1697025" y="-1330700"/>
              <a:ext cx="330950" cy="280550"/>
            </a:xfrm>
            <a:custGeom>
              <a:avLst/>
              <a:gdLst/>
              <a:ahLst/>
              <a:cxnLst/>
              <a:rect l="l" t="t" r="r" b="b"/>
              <a:pathLst>
                <a:path w="13238" h="11222" extrusionOk="0">
                  <a:moveTo>
                    <a:pt x="4423" y="1"/>
                  </a:moveTo>
                  <a:cubicBezTo>
                    <a:pt x="2030" y="1"/>
                    <a:pt x="503" y="1319"/>
                    <a:pt x="319" y="2363"/>
                  </a:cubicBezTo>
                  <a:cubicBezTo>
                    <a:pt x="0" y="4148"/>
                    <a:pt x="1978" y="5611"/>
                    <a:pt x="2485" y="5611"/>
                  </a:cubicBezTo>
                  <a:cubicBezTo>
                    <a:pt x="2498" y="5611"/>
                    <a:pt x="2509" y="5610"/>
                    <a:pt x="2520" y="5608"/>
                  </a:cubicBezTo>
                  <a:cubicBezTo>
                    <a:pt x="2964" y="5533"/>
                    <a:pt x="2779" y="4588"/>
                    <a:pt x="2779" y="4587"/>
                  </a:cubicBezTo>
                  <a:lnTo>
                    <a:pt x="2779" y="4587"/>
                  </a:lnTo>
                  <a:cubicBezTo>
                    <a:pt x="3784" y="7392"/>
                    <a:pt x="5863" y="8132"/>
                    <a:pt x="5863" y="8132"/>
                  </a:cubicBezTo>
                  <a:cubicBezTo>
                    <a:pt x="7089" y="10640"/>
                    <a:pt x="8754" y="11222"/>
                    <a:pt x="10186" y="11222"/>
                  </a:cubicBezTo>
                  <a:cubicBezTo>
                    <a:pt x="10465" y="11222"/>
                    <a:pt x="10734" y="11200"/>
                    <a:pt x="10990" y="11166"/>
                  </a:cubicBezTo>
                  <a:cubicBezTo>
                    <a:pt x="11874" y="11048"/>
                    <a:pt x="13238" y="6009"/>
                    <a:pt x="12376" y="3656"/>
                  </a:cubicBezTo>
                  <a:cubicBezTo>
                    <a:pt x="11651" y="1681"/>
                    <a:pt x="8513" y="1139"/>
                    <a:pt x="8513" y="1139"/>
                  </a:cubicBezTo>
                  <a:cubicBezTo>
                    <a:pt x="6979" y="318"/>
                    <a:pt x="5597" y="1"/>
                    <a:pt x="4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1666375" y="-991450"/>
              <a:ext cx="499925" cy="668775"/>
            </a:xfrm>
            <a:custGeom>
              <a:avLst/>
              <a:gdLst/>
              <a:ahLst/>
              <a:cxnLst/>
              <a:rect l="l" t="t" r="r" b="b"/>
              <a:pathLst>
                <a:path w="19997" h="26751" extrusionOk="0">
                  <a:moveTo>
                    <a:pt x="9557" y="0"/>
                  </a:moveTo>
                  <a:cubicBezTo>
                    <a:pt x="7792" y="0"/>
                    <a:pt x="5967" y="1071"/>
                    <a:pt x="4767" y="2132"/>
                  </a:cubicBezTo>
                  <a:cubicBezTo>
                    <a:pt x="2995" y="3695"/>
                    <a:pt x="523" y="11241"/>
                    <a:pt x="368" y="12466"/>
                  </a:cubicBezTo>
                  <a:cubicBezTo>
                    <a:pt x="1" y="15359"/>
                    <a:pt x="2502" y="16894"/>
                    <a:pt x="2502" y="16894"/>
                  </a:cubicBezTo>
                  <a:lnTo>
                    <a:pt x="3338" y="25508"/>
                  </a:lnTo>
                  <a:cubicBezTo>
                    <a:pt x="3338" y="25508"/>
                    <a:pt x="5135" y="26750"/>
                    <a:pt x="8430" y="26750"/>
                  </a:cubicBezTo>
                  <a:cubicBezTo>
                    <a:pt x="10723" y="26750"/>
                    <a:pt x="13743" y="26148"/>
                    <a:pt x="17387" y="24106"/>
                  </a:cubicBezTo>
                  <a:cubicBezTo>
                    <a:pt x="17387" y="24106"/>
                    <a:pt x="19997" y="7377"/>
                    <a:pt x="11961" y="843"/>
                  </a:cubicBezTo>
                  <a:cubicBezTo>
                    <a:pt x="11222" y="243"/>
                    <a:pt x="10396" y="0"/>
                    <a:pt x="9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1693075" y="-881075"/>
              <a:ext cx="118250" cy="518650"/>
            </a:xfrm>
            <a:custGeom>
              <a:avLst/>
              <a:gdLst/>
              <a:ahLst/>
              <a:cxnLst/>
              <a:rect l="l" t="t" r="r" b="b"/>
              <a:pathLst>
                <a:path w="4730" h="20746" extrusionOk="0">
                  <a:moveTo>
                    <a:pt x="4367" y="1"/>
                  </a:moveTo>
                  <a:cubicBezTo>
                    <a:pt x="4358" y="1"/>
                    <a:pt x="4350" y="5"/>
                    <a:pt x="4345" y="14"/>
                  </a:cubicBezTo>
                  <a:cubicBezTo>
                    <a:pt x="3381" y="1742"/>
                    <a:pt x="2470" y="3577"/>
                    <a:pt x="1736" y="5416"/>
                  </a:cubicBezTo>
                  <a:cubicBezTo>
                    <a:pt x="1166" y="6844"/>
                    <a:pt x="852" y="8412"/>
                    <a:pt x="1289" y="9920"/>
                  </a:cubicBezTo>
                  <a:cubicBezTo>
                    <a:pt x="1449" y="10474"/>
                    <a:pt x="1703" y="11010"/>
                    <a:pt x="2066" y="11462"/>
                  </a:cubicBezTo>
                  <a:cubicBezTo>
                    <a:pt x="2287" y="11737"/>
                    <a:pt x="2570" y="11912"/>
                    <a:pt x="2806" y="12164"/>
                  </a:cubicBezTo>
                  <a:cubicBezTo>
                    <a:pt x="3417" y="12817"/>
                    <a:pt x="3510" y="13328"/>
                    <a:pt x="3625" y="14193"/>
                  </a:cubicBezTo>
                  <a:cubicBezTo>
                    <a:pt x="3915" y="16355"/>
                    <a:pt x="4162" y="18524"/>
                    <a:pt x="4527" y="20674"/>
                  </a:cubicBezTo>
                  <a:cubicBezTo>
                    <a:pt x="4535" y="20723"/>
                    <a:pt x="4577" y="20746"/>
                    <a:pt x="4620" y="20746"/>
                  </a:cubicBezTo>
                  <a:cubicBezTo>
                    <a:pt x="4674" y="20746"/>
                    <a:pt x="4730" y="20711"/>
                    <a:pt x="4725" y="20649"/>
                  </a:cubicBezTo>
                  <a:cubicBezTo>
                    <a:pt x="4538" y="18489"/>
                    <a:pt x="4237" y="16342"/>
                    <a:pt x="3969" y="14193"/>
                  </a:cubicBezTo>
                  <a:cubicBezTo>
                    <a:pt x="3906" y="13687"/>
                    <a:pt x="3924" y="13043"/>
                    <a:pt x="3709" y="12574"/>
                  </a:cubicBezTo>
                  <a:cubicBezTo>
                    <a:pt x="3394" y="11888"/>
                    <a:pt x="2598" y="11598"/>
                    <a:pt x="2185" y="10959"/>
                  </a:cubicBezTo>
                  <a:cubicBezTo>
                    <a:pt x="0" y="7581"/>
                    <a:pt x="3195" y="3207"/>
                    <a:pt x="4393" y="32"/>
                  </a:cubicBezTo>
                  <a:cubicBezTo>
                    <a:pt x="4398" y="14"/>
                    <a:pt x="4383" y="1"/>
                    <a:pt x="4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2086375" y="-833025"/>
              <a:ext cx="201825" cy="106525"/>
            </a:xfrm>
            <a:custGeom>
              <a:avLst/>
              <a:gdLst/>
              <a:ahLst/>
              <a:cxnLst/>
              <a:rect l="l" t="t" r="r" b="b"/>
              <a:pathLst>
                <a:path w="8073" h="4261" extrusionOk="0">
                  <a:moveTo>
                    <a:pt x="7599" y="1"/>
                  </a:moveTo>
                  <a:cubicBezTo>
                    <a:pt x="7541" y="1"/>
                    <a:pt x="7483" y="13"/>
                    <a:pt x="7427" y="39"/>
                  </a:cubicBezTo>
                  <a:lnTo>
                    <a:pt x="269" y="3470"/>
                  </a:lnTo>
                  <a:cubicBezTo>
                    <a:pt x="93" y="3554"/>
                    <a:pt x="0" y="3747"/>
                    <a:pt x="42" y="3937"/>
                  </a:cubicBezTo>
                  <a:cubicBezTo>
                    <a:pt x="85" y="4125"/>
                    <a:pt x="254" y="4260"/>
                    <a:pt x="449" y="4260"/>
                  </a:cubicBezTo>
                  <a:cubicBezTo>
                    <a:pt x="510" y="4260"/>
                    <a:pt x="572" y="4245"/>
                    <a:pt x="627" y="4220"/>
                  </a:cubicBezTo>
                  <a:lnTo>
                    <a:pt x="7786" y="788"/>
                  </a:lnTo>
                  <a:cubicBezTo>
                    <a:pt x="7988" y="687"/>
                    <a:pt x="8072" y="441"/>
                    <a:pt x="7973" y="238"/>
                  </a:cubicBezTo>
                  <a:cubicBezTo>
                    <a:pt x="7902" y="88"/>
                    <a:pt x="7754" y="1"/>
                    <a:pt x="7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1995950" y="-886200"/>
              <a:ext cx="624975" cy="336200"/>
            </a:xfrm>
            <a:custGeom>
              <a:avLst/>
              <a:gdLst/>
              <a:ahLst/>
              <a:cxnLst/>
              <a:rect l="l" t="t" r="r" b="b"/>
              <a:pathLst>
                <a:path w="24999" h="13448" extrusionOk="0">
                  <a:moveTo>
                    <a:pt x="20632" y="0"/>
                  </a:moveTo>
                  <a:cubicBezTo>
                    <a:pt x="20017" y="0"/>
                    <a:pt x="19386" y="171"/>
                    <a:pt x="18824" y="546"/>
                  </a:cubicBezTo>
                  <a:cubicBezTo>
                    <a:pt x="15511" y="2763"/>
                    <a:pt x="10094" y="6844"/>
                    <a:pt x="9250" y="7150"/>
                  </a:cubicBezTo>
                  <a:cubicBezTo>
                    <a:pt x="9221" y="7161"/>
                    <a:pt x="9182" y="7166"/>
                    <a:pt x="9136" y="7166"/>
                  </a:cubicBezTo>
                  <a:cubicBezTo>
                    <a:pt x="8254" y="7166"/>
                    <a:pt x="4391" y="5365"/>
                    <a:pt x="3271" y="4744"/>
                  </a:cubicBezTo>
                  <a:cubicBezTo>
                    <a:pt x="3129" y="4665"/>
                    <a:pt x="2970" y="4628"/>
                    <a:pt x="2802" y="4628"/>
                  </a:cubicBezTo>
                  <a:cubicBezTo>
                    <a:pt x="1629" y="4628"/>
                    <a:pt x="1" y="6397"/>
                    <a:pt x="352" y="7726"/>
                  </a:cubicBezTo>
                  <a:cubicBezTo>
                    <a:pt x="727" y="9144"/>
                    <a:pt x="7720" y="13447"/>
                    <a:pt x="10483" y="13447"/>
                  </a:cubicBezTo>
                  <a:cubicBezTo>
                    <a:pt x="10683" y="13447"/>
                    <a:pt x="10861" y="13425"/>
                    <a:pt x="11013" y="13377"/>
                  </a:cubicBezTo>
                  <a:cubicBezTo>
                    <a:pt x="12653" y="12859"/>
                    <a:pt x="19297" y="9186"/>
                    <a:pt x="22565" y="5272"/>
                  </a:cubicBezTo>
                  <a:cubicBezTo>
                    <a:pt x="24999" y="2359"/>
                    <a:pt x="22921" y="0"/>
                    <a:pt x="20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2100000" y="-816775"/>
              <a:ext cx="189100" cy="147400"/>
            </a:xfrm>
            <a:custGeom>
              <a:avLst/>
              <a:gdLst/>
              <a:ahLst/>
              <a:cxnLst/>
              <a:rect l="l" t="t" r="r" b="b"/>
              <a:pathLst>
                <a:path w="7564" h="5896" extrusionOk="0">
                  <a:moveTo>
                    <a:pt x="4207" y="0"/>
                  </a:moveTo>
                  <a:cubicBezTo>
                    <a:pt x="3126" y="0"/>
                    <a:pt x="1377" y="341"/>
                    <a:pt x="1224" y="349"/>
                  </a:cubicBezTo>
                  <a:cubicBezTo>
                    <a:pt x="1030" y="360"/>
                    <a:pt x="18" y="1608"/>
                    <a:pt x="9" y="1856"/>
                  </a:cubicBezTo>
                  <a:cubicBezTo>
                    <a:pt x="0" y="2105"/>
                    <a:pt x="817" y="3001"/>
                    <a:pt x="948" y="3077"/>
                  </a:cubicBezTo>
                  <a:cubicBezTo>
                    <a:pt x="1076" y="3152"/>
                    <a:pt x="1914" y="3281"/>
                    <a:pt x="2060" y="3673"/>
                  </a:cubicBezTo>
                  <a:cubicBezTo>
                    <a:pt x="2205" y="4067"/>
                    <a:pt x="4276" y="5268"/>
                    <a:pt x="5120" y="5843"/>
                  </a:cubicBezTo>
                  <a:cubicBezTo>
                    <a:pt x="5173" y="5879"/>
                    <a:pt x="5229" y="5896"/>
                    <a:pt x="5287" y="5896"/>
                  </a:cubicBezTo>
                  <a:cubicBezTo>
                    <a:pt x="6158" y="5896"/>
                    <a:pt x="7564" y="2120"/>
                    <a:pt x="7564" y="2120"/>
                  </a:cubicBezTo>
                  <a:cubicBezTo>
                    <a:pt x="7061" y="1880"/>
                    <a:pt x="5590" y="402"/>
                    <a:pt x="4904" y="93"/>
                  </a:cubicBezTo>
                  <a:cubicBezTo>
                    <a:pt x="4756" y="26"/>
                    <a:pt x="4507" y="0"/>
                    <a:pt x="4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-1711075" y="-892050"/>
              <a:ext cx="338050" cy="282675"/>
            </a:xfrm>
            <a:custGeom>
              <a:avLst/>
              <a:gdLst/>
              <a:ahLst/>
              <a:cxnLst/>
              <a:rect l="l" t="t" r="r" b="b"/>
              <a:pathLst>
                <a:path w="13522" h="11307" extrusionOk="0">
                  <a:moveTo>
                    <a:pt x="9486" y="1"/>
                  </a:moveTo>
                  <a:cubicBezTo>
                    <a:pt x="8793" y="1"/>
                    <a:pt x="8013" y="183"/>
                    <a:pt x="7173" y="601"/>
                  </a:cubicBezTo>
                  <a:cubicBezTo>
                    <a:pt x="3095" y="2632"/>
                    <a:pt x="420" y="5244"/>
                    <a:pt x="420" y="5244"/>
                  </a:cubicBezTo>
                  <a:cubicBezTo>
                    <a:pt x="1" y="5454"/>
                    <a:pt x="1358" y="10006"/>
                    <a:pt x="4842" y="11305"/>
                  </a:cubicBezTo>
                  <a:cubicBezTo>
                    <a:pt x="4845" y="11306"/>
                    <a:pt x="4849" y="11307"/>
                    <a:pt x="4853" y="11307"/>
                  </a:cubicBezTo>
                  <a:cubicBezTo>
                    <a:pt x="5208" y="11307"/>
                    <a:pt x="9906" y="7917"/>
                    <a:pt x="11910" y="5032"/>
                  </a:cubicBezTo>
                  <a:cubicBezTo>
                    <a:pt x="13521" y="2711"/>
                    <a:pt x="12158" y="1"/>
                    <a:pt x="9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-1731125" y="-792475"/>
              <a:ext cx="189300" cy="211950"/>
            </a:xfrm>
            <a:custGeom>
              <a:avLst/>
              <a:gdLst/>
              <a:ahLst/>
              <a:cxnLst/>
              <a:rect l="l" t="t" r="r" b="b"/>
              <a:pathLst>
                <a:path w="7572" h="8478" extrusionOk="0">
                  <a:moveTo>
                    <a:pt x="2465" y="1"/>
                  </a:moveTo>
                  <a:cubicBezTo>
                    <a:pt x="2181" y="1"/>
                    <a:pt x="1" y="1738"/>
                    <a:pt x="16" y="1921"/>
                  </a:cubicBezTo>
                  <a:cubicBezTo>
                    <a:pt x="267" y="5237"/>
                    <a:pt x="3897" y="8462"/>
                    <a:pt x="4289" y="8477"/>
                  </a:cubicBezTo>
                  <a:cubicBezTo>
                    <a:pt x="4291" y="8477"/>
                    <a:pt x="4293" y="8477"/>
                    <a:pt x="4294" y="8477"/>
                  </a:cubicBezTo>
                  <a:cubicBezTo>
                    <a:pt x="4704" y="8477"/>
                    <a:pt x="7572" y="6609"/>
                    <a:pt x="7390" y="6481"/>
                  </a:cubicBezTo>
                  <a:cubicBezTo>
                    <a:pt x="4682" y="4573"/>
                    <a:pt x="2694" y="70"/>
                    <a:pt x="2479" y="3"/>
                  </a:cubicBezTo>
                  <a:cubicBezTo>
                    <a:pt x="2475" y="2"/>
                    <a:pt x="2470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-1584375" y="-730750"/>
              <a:ext cx="168375" cy="121675"/>
            </a:xfrm>
            <a:custGeom>
              <a:avLst/>
              <a:gdLst/>
              <a:ahLst/>
              <a:cxnLst/>
              <a:rect l="l" t="t" r="r" b="b"/>
              <a:pathLst>
                <a:path w="6735" h="4867" extrusionOk="0">
                  <a:moveTo>
                    <a:pt x="5879" y="1"/>
                  </a:moveTo>
                  <a:cubicBezTo>
                    <a:pt x="5863" y="1"/>
                    <a:pt x="5846" y="6"/>
                    <a:pt x="5830" y="18"/>
                  </a:cubicBezTo>
                  <a:cubicBezTo>
                    <a:pt x="4832" y="753"/>
                    <a:pt x="3995" y="1676"/>
                    <a:pt x="3006" y="2426"/>
                  </a:cubicBezTo>
                  <a:cubicBezTo>
                    <a:pt x="2005" y="3183"/>
                    <a:pt x="940" y="3879"/>
                    <a:pt x="43" y="4762"/>
                  </a:cubicBezTo>
                  <a:cubicBezTo>
                    <a:pt x="1" y="4804"/>
                    <a:pt x="39" y="4867"/>
                    <a:pt x="88" y="4867"/>
                  </a:cubicBezTo>
                  <a:cubicBezTo>
                    <a:pt x="98" y="4867"/>
                    <a:pt x="108" y="4864"/>
                    <a:pt x="118" y="4859"/>
                  </a:cubicBezTo>
                  <a:cubicBezTo>
                    <a:pt x="1815" y="3961"/>
                    <a:pt x="3237" y="2751"/>
                    <a:pt x="4607" y="1461"/>
                  </a:cubicBezTo>
                  <a:cubicBezTo>
                    <a:pt x="5329" y="1241"/>
                    <a:pt x="6099" y="958"/>
                    <a:pt x="6681" y="488"/>
                  </a:cubicBezTo>
                  <a:cubicBezTo>
                    <a:pt x="6734" y="445"/>
                    <a:pt x="6684" y="382"/>
                    <a:pt x="6631" y="382"/>
                  </a:cubicBezTo>
                  <a:cubicBezTo>
                    <a:pt x="6622" y="382"/>
                    <a:pt x="6614" y="384"/>
                    <a:pt x="6605" y="388"/>
                  </a:cubicBezTo>
                  <a:cubicBezTo>
                    <a:pt x="5974" y="670"/>
                    <a:pt x="5386" y="1027"/>
                    <a:pt x="4759" y="1317"/>
                  </a:cubicBezTo>
                  <a:cubicBezTo>
                    <a:pt x="5157" y="938"/>
                    <a:pt x="5553" y="557"/>
                    <a:pt x="5950" y="174"/>
                  </a:cubicBezTo>
                  <a:cubicBezTo>
                    <a:pt x="6014" y="112"/>
                    <a:pt x="5953" y="1"/>
                    <a:pt x="5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-1611975" y="-882400"/>
              <a:ext cx="95875" cy="50900"/>
            </a:xfrm>
            <a:custGeom>
              <a:avLst/>
              <a:gdLst/>
              <a:ahLst/>
              <a:cxnLst/>
              <a:rect l="l" t="t" r="r" b="b"/>
              <a:pathLst>
                <a:path w="3835" h="2036" extrusionOk="0">
                  <a:moveTo>
                    <a:pt x="3758" y="0"/>
                  </a:moveTo>
                  <a:cubicBezTo>
                    <a:pt x="3753" y="0"/>
                    <a:pt x="3747" y="2"/>
                    <a:pt x="3741" y="4"/>
                  </a:cubicBezTo>
                  <a:cubicBezTo>
                    <a:pt x="2433" y="487"/>
                    <a:pt x="1138" y="1131"/>
                    <a:pt x="26" y="1976"/>
                  </a:cubicBezTo>
                  <a:cubicBezTo>
                    <a:pt x="0" y="1997"/>
                    <a:pt x="18" y="2036"/>
                    <a:pt x="47" y="2036"/>
                  </a:cubicBezTo>
                  <a:cubicBezTo>
                    <a:pt x="51" y="2036"/>
                    <a:pt x="56" y="2035"/>
                    <a:pt x="61" y="2033"/>
                  </a:cubicBezTo>
                  <a:cubicBezTo>
                    <a:pt x="1309" y="1407"/>
                    <a:pt x="2531" y="730"/>
                    <a:pt x="3784" y="106"/>
                  </a:cubicBezTo>
                  <a:cubicBezTo>
                    <a:pt x="3835" y="81"/>
                    <a:pt x="3808" y="0"/>
                    <a:pt x="3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-1659275" y="-782900"/>
              <a:ext cx="101325" cy="140525"/>
            </a:xfrm>
            <a:custGeom>
              <a:avLst/>
              <a:gdLst/>
              <a:ahLst/>
              <a:cxnLst/>
              <a:rect l="l" t="t" r="r" b="b"/>
              <a:pathLst>
                <a:path w="4053" h="5621" extrusionOk="0">
                  <a:moveTo>
                    <a:pt x="70" y="0"/>
                  </a:moveTo>
                  <a:cubicBezTo>
                    <a:pt x="37" y="0"/>
                    <a:pt x="0" y="30"/>
                    <a:pt x="13" y="69"/>
                  </a:cubicBezTo>
                  <a:cubicBezTo>
                    <a:pt x="741" y="2257"/>
                    <a:pt x="2051" y="4214"/>
                    <a:pt x="3904" y="5606"/>
                  </a:cubicBezTo>
                  <a:cubicBezTo>
                    <a:pt x="3918" y="5616"/>
                    <a:pt x="3931" y="5621"/>
                    <a:pt x="3945" y="5621"/>
                  </a:cubicBezTo>
                  <a:cubicBezTo>
                    <a:pt x="4004" y="5621"/>
                    <a:pt x="4053" y="5532"/>
                    <a:pt x="4001" y="5482"/>
                  </a:cubicBezTo>
                  <a:cubicBezTo>
                    <a:pt x="2378" y="3876"/>
                    <a:pt x="1053" y="2116"/>
                    <a:pt x="112" y="27"/>
                  </a:cubicBezTo>
                  <a:cubicBezTo>
                    <a:pt x="103" y="8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-1555575" y="-1332375"/>
              <a:ext cx="305350" cy="779175"/>
            </a:xfrm>
            <a:custGeom>
              <a:avLst/>
              <a:gdLst/>
              <a:ahLst/>
              <a:cxnLst/>
              <a:rect l="l" t="t" r="r" b="b"/>
              <a:pathLst>
                <a:path w="12214" h="31167" extrusionOk="0">
                  <a:moveTo>
                    <a:pt x="1520" y="0"/>
                  </a:moveTo>
                  <a:cubicBezTo>
                    <a:pt x="983" y="0"/>
                    <a:pt x="484" y="63"/>
                    <a:pt x="58" y="196"/>
                  </a:cubicBezTo>
                  <a:cubicBezTo>
                    <a:pt x="58" y="196"/>
                    <a:pt x="880" y="5211"/>
                    <a:pt x="536" y="13476"/>
                  </a:cubicBezTo>
                  <a:cubicBezTo>
                    <a:pt x="190" y="21742"/>
                    <a:pt x="0" y="29849"/>
                    <a:pt x="5992" y="31070"/>
                  </a:cubicBezTo>
                  <a:cubicBezTo>
                    <a:pt x="6311" y="31135"/>
                    <a:pt x="6618" y="31166"/>
                    <a:pt x="6912" y="31166"/>
                  </a:cubicBezTo>
                  <a:cubicBezTo>
                    <a:pt x="10555" y="31166"/>
                    <a:pt x="12213" y="26408"/>
                    <a:pt x="11925" y="23041"/>
                  </a:cubicBezTo>
                  <a:cubicBezTo>
                    <a:pt x="11614" y="19403"/>
                    <a:pt x="8736" y="5600"/>
                    <a:pt x="7958" y="3265"/>
                  </a:cubicBezTo>
                  <a:cubicBezTo>
                    <a:pt x="7318" y="1347"/>
                    <a:pt x="4008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-1566775" y="-1155575"/>
              <a:ext cx="94675" cy="80200"/>
            </a:xfrm>
            <a:custGeom>
              <a:avLst/>
              <a:gdLst/>
              <a:ahLst/>
              <a:cxnLst/>
              <a:rect l="l" t="t" r="r" b="b"/>
              <a:pathLst>
                <a:path w="3787" h="3208" extrusionOk="0">
                  <a:moveTo>
                    <a:pt x="1642" y="1"/>
                  </a:moveTo>
                  <a:cubicBezTo>
                    <a:pt x="517" y="1"/>
                    <a:pt x="1" y="879"/>
                    <a:pt x="1" y="879"/>
                  </a:cubicBezTo>
                  <a:lnTo>
                    <a:pt x="714" y="3164"/>
                  </a:lnTo>
                  <a:cubicBezTo>
                    <a:pt x="714" y="3164"/>
                    <a:pt x="930" y="3208"/>
                    <a:pt x="1225" y="3208"/>
                  </a:cubicBezTo>
                  <a:cubicBezTo>
                    <a:pt x="1547" y="3208"/>
                    <a:pt x="1964" y="3156"/>
                    <a:pt x="2302" y="2938"/>
                  </a:cubicBezTo>
                  <a:cubicBezTo>
                    <a:pt x="3787" y="1982"/>
                    <a:pt x="2976" y="5"/>
                    <a:pt x="1648" y="1"/>
                  </a:cubicBezTo>
                  <a:cubicBezTo>
                    <a:pt x="1646" y="1"/>
                    <a:pt x="1644" y="1"/>
                    <a:pt x="1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-1545000" y="-1140775"/>
              <a:ext cx="40900" cy="52850"/>
            </a:xfrm>
            <a:custGeom>
              <a:avLst/>
              <a:gdLst/>
              <a:ahLst/>
              <a:cxnLst/>
              <a:rect l="l" t="t" r="r" b="b"/>
              <a:pathLst>
                <a:path w="1636" h="2114" extrusionOk="0">
                  <a:moveTo>
                    <a:pt x="1000" y="0"/>
                  </a:moveTo>
                  <a:cubicBezTo>
                    <a:pt x="997" y="0"/>
                    <a:pt x="995" y="1"/>
                    <a:pt x="993" y="1"/>
                  </a:cubicBezTo>
                  <a:cubicBezTo>
                    <a:pt x="261" y="160"/>
                    <a:pt x="1" y="1062"/>
                    <a:pt x="156" y="1704"/>
                  </a:cubicBezTo>
                  <a:cubicBezTo>
                    <a:pt x="219" y="1966"/>
                    <a:pt x="310" y="2113"/>
                    <a:pt x="386" y="2113"/>
                  </a:cubicBezTo>
                  <a:cubicBezTo>
                    <a:pt x="424" y="2113"/>
                    <a:pt x="458" y="2076"/>
                    <a:pt x="484" y="1999"/>
                  </a:cubicBezTo>
                  <a:cubicBezTo>
                    <a:pt x="581" y="1708"/>
                    <a:pt x="967" y="1461"/>
                    <a:pt x="1333" y="1461"/>
                  </a:cubicBezTo>
                  <a:cubicBezTo>
                    <a:pt x="1427" y="1461"/>
                    <a:pt x="1520" y="1478"/>
                    <a:pt x="1606" y="1514"/>
                  </a:cubicBezTo>
                  <a:cubicBezTo>
                    <a:pt x="1608" y="1515"/>
                    <a:pt x="1610" y="1515"/>
                    <a:pt x="1611" y="1515"/>
                  </a:cubicBezTo>
                  <a:cubicBezTo>
                    <a:pt x="1626" y="1515"/>
                    <a:pt x="1635" y="1498"/>
                    <a:pt x="1627" y="1486"/>
                  </a:cubicBezTo>
                  <a:cubicBezTo>
                    <a:pt x="1488" y="1327"/>
                    <a:pt x="1313" y="1264"/>
                    <a:pt x="1131" y="1264"/>
                  </a:cubicBezTo>
                  <a:cubicBezTo>
                    <a:pt x="880" y="1264"/>
                    <a:pt x="617" y="1386"/>
                    <a:pt x="423" y="1550"/>
                  </a:cubicBezTo>
                  <a:cubicBezTo>
                    <a:pt x="394" y="1077"/>
                    <a:pt x="472" y="333"/>
                    <a:pt x="1018" y="57"/>
                  </a:cubicBezTo>
                  <a:cubicBezTo>
                    <a:pt x="1050" y="41"/>
                    <a:pt x="1028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418" name="Google Shape;1418;p39"/>
          <p:cNvSpPr txBox="1">
            <a:spLocks noGrp="1"/>
          </p:cNvSpPr>
          <p:nvPr>
            <p:ph type="subTitle" idx="1"/>
          </p:nvPr>
        </p:nvSpPr>
        <p:spPr>
          <a:xfrm>
            <a:off x="904020" y="273292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9"/>
          <p:cNvSpPr txBox="1"/>
          <p:nvPr/>
        </p:nvSpPr>
        <p:spPr>
          <a:xfrm>
            <a:off x="904020" y="3137859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정보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9"/>
          <p:cNvSpPr txBox="1"/>
          <p:nvPr/>
        </p:nvSpPr>
        <p:spPr>
          <a:xfrm>
            <a:off x="904020" y="3542790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디자인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9"/>
          <p:cNvSpPr txBox="1"/>
          <p:nvPr/>
        </p:nvSpPr>
        <p:spPr>
          <a:xfrm>
            <a:off x="904020" y="397613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차별화 전략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9"/>
          <p:cNvSpPr txBox="1"/>
          <p:nvPr/>
        </p:nvSpPr>
        <p:spPr>
          <a:xfrm>
            <a:off x="904020" y="4381067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벤치마킹 사이트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0"/>
          <p:cNvSpPr txBox="1">
            <a:spLocks noGrp="1"/>
          </p:cNvSpPr>
          <p:nvPr>
            <p:ph type="title" idx="2"/>
          </p:nvPr>
        </p:nvSpPr>
        <p:spPr>
          <a:xfrm>
            <a:off x="448217" y="342186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 b="1">
                <a:latin typeface="Arial"/>
                <a:ea typeface="Arial"/>
                <a:cs typeface="Arial"/>
                <a:sym typeface="Arial"/>
              </a:rPr>
              <a:t>전자 결재 시스템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 idx="3"/>
          </p:nvPr>
        </p:nvSpPr>
        <p:spPr>
          <a:xfrm>
            <a:off x="3032773" y="342185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40"/>
          <p:cNvSpPr txBox="1">
            <a:spLocks noGrp="1"/>
          </p:cNvSpPr>
          <p:nvPr>
            <p:ph type="title" idx="4"/>
          </p:nvPr>
        </p:nvSpPr>
        <p:spPr>
          <a:xfrm>
            <a:off x="6087632" y="1974938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Groupware</a:t>
            </a:r>
            <a:endParaRPr/>
          </a:p>
        </p:txBody>
      </p:sp>
      <p:grpSp>
        <p:nvGrpSpPr>
          <p:cNvPr id="1431" name="Google Shape;1431;p40"/>
          <p:cNvGrpSpPr/>
          <p:nvPr/>
        </p:nvGrpSpPr>
        <p:grpSpPr>
          <a:xfrm>
            <a:off x="3525383" y="2118103"/>
            <a:ext cx="1085103" cy="1187787"/>
            <a:chOff x="7054924" y="3367728"/>
            <a:chExt cx="394583" cy="331007"/>
          </a:xfrm>
        </p:grpSpPr>
        <p:sp>
          <p:nvSpPr>
            <p:cNvPr id="1432" name="Google Shape;1432;p40"/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40"/>
          <p:cNvGrpSpPr/>
          <p:nvPr/>
        </p:nvGrpSpPr>
        <p:grpSpPr>
          <a:xfrm>
            <a:off x="963135" y="2118112"/>
            <a:ext cx="1085090" cy="1187788"/>
            <a:chOff x="1341612" y="3340055"/>
            <a:chExt cx="259399" cy="370525"/>
          </a:xfrm>
        </p:grpSpPr>
        <p:sp>
          <p:nvSpPr>
            <p:cNvPr id="1448" name="Google Shape;1448;p40"/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40"/>
          <p:cNvSpPr/>
          <p:nvPr/>
        </p:nvSpPr>
        <p:spPr>
          <a:xfrm>
            <a:off x="5376386" y="2466550"/>
            <a:ext cx="418800" cy="427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0"/>
          <p:cNvSpPr/>
          <p:nvPr/>
        </p:nvSpPr>
        <p:spPr>
          <a:xfrm rot="-2621270">
            <a:off x="2605373" y="2545877"/>
            <a:ext cx="362883" cy="332256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469" name="Google Shape;1469;p40"/>
          <p:cNvSpPr txBox="1"/>
          <p:nvPr/>
        </p:nvSpPr>
        <p:spPr>
          <a:xfrm>
            <a:off x="1056644" y="1295971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어떤 기능을 가진 서비스를 만들 것인가?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1"/>
          <p:cNvGrpSpPr/>
          <p:nvPr/>
        </p:nvGrpSpPr>
        <p:grpSpPr>
          <a:xfrm>
            <a:off x="1236135" y="1468233"/>
            <a:ext cx="2528804" cy="1633053"/>
            <a:chOff x="3735553" y="1530151"/>
            <a:chExt cx="366722" cy="317962"/>
          </a:xfrm>
        </p:grpSpPr>
        <p:sp>
          <p:nvSpPr>
            <p:cNvPr id="1475" name="Google Shape;1475;p41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7" name="Google Shape;1487;p41"/>
          <p:cNvGrpSpPr/>
          <p:nvPr/>
        </p:nvGrpSpPr>
        <p:grpSpPr>
          <a:xfrm>
            <a:off x="1236142" y="3225298"/>
            <a:ext cx="2528796" cy="1507013"/>
            <a:chOff x="7541469" y="3793455"/>
            <a:chExt cx="407897" cy="328985"/>
          </a:xfrm>
        </p:grpSpPr>
        <p:sp>
          <p:nvSpPr>
            <p:cNvPr id="1488" name="Google Shape;1488;p41"/>
            <p:cNvSpPr/>
            <p:nvPr/>
          </p:nvSpPr>
          <p:spPr>
            <a:xfrm>
              <a:off x="7541469" y="3819820"/>
              <a:ext cx="407897" cy="302620"/>
            </a:xfrm>
            <a:custGeom>
              <a:avLst/>
              <a:gdLst/>
              <a:ahLst/>
              <a:cxnLst/>
              <a:rect l="l" t="t" r="r" b="b"/>
              <a:pathLst>
                <a:path w="15533" h="1152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7541469" y="3819820"/>
              <a:ext cx="407897" cy="39495"/>
            </a:xfrm>
            <a:custGeom>
              <a:avLst/>
              <a:gdLst/>
              <a:ahLst/>
              <a:cxnLst/>
              <a:rect l="l" t="t" r="r" b="b"/>
              <a:pathLst>
                <a:path w="15533" h="150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567860" y="3819846"/>
              <a:ext cx="52546" cy="26155"/>
            </a:xfrm>
            <a:custGeom>
              <a:avLst/>
              <a:gdLst/>
              <a:ahLst/>
              <a:cxnLst/>
              <a:rect l="l" t="t" r="r" b="b"/>
              <a:pathLst>
                <a:path w="2001" h="996" extrusionOk="0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7870428" y="3819846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7580912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7580912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7883506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7883506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7541469" y="3859289"/>
              <a:ext cx="407897" cy="13104"/>
            </a:xfrm>
            <a:custGeom>
              <a:avLst/>
              <a:gdLst/>
              <a:ahLst/>
              <a:cxnLst/>
              <a:rect l="l" t="t" r="r" b="b"/>
              <a:pathLst>
                <a:path w="15533" h="499" extrusionOk="0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7580912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7580912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7580912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7672900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7765126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7672900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7580912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7672900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7672900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7857114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7857114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7857114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7765126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7765126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7857114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7765126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7854305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7670091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7762342" y="399697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7578102" y="404970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7762342" y="3891667"/>
              <a:ext cx="58665" cy="39784"/>
            </a:xfrm>
            <a:custGeom>
              <a:avLst/>
              <a:gdLst/>
              <a:ahLst/>
              <a:cxnLst/>
              <a:rect l="l" t="t" r="r" b="b"/>
              <a:pathLst>
                <a:path w="2234" h="1515" extrusionOk="0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41"/>
          <p:cNvSpPr txBox="1"/>
          <p:nvPr/>
        </p:nvSpPr>
        <p:spPr>
          <a:xfrm>
            <a:off x="4590500" y="37248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달력을 통한 일정 공유 (추가 예정)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9" name="Google Shape;1519;p41"/>
          <p:cNvSpPr txBox="1"/>
          <p:nvPr/>
        </p:nvSpPr>
        <p:spPr>
          <a:xfrm>
            <a:off x="4590500" y="18673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메신저를 통한 협업 기능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521" name="Google Shape;1521;p4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/>
          </a:p>
        </p:txBody>
      </p:sp>
      <p:sp>
        <p:nvSpPr>
          <p:cNvPr id="1522" name="Google Shape;1522;p41"/>
          <p:cNvSpPr txBox="1"/>
          <p:nvPr/>
        </p:nvSpPr>
        <p:spPr>
          <a:xfrm>
            <a:off x="1038365" y="1071093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사용성 증대 방안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2"/>
          <p:cNvSpPr/>
          <p:nvPr/>
        </p:nvSpPr>
        <p:spPr>
          <a:xfrm>
            <a:off x="3521727" y="824281"/>
            <a:ext cx="1790100" cy="4846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42"/>
          <p:cNvSpPr/>
          <p:nvPr/>
        </p:nvSpPr>
        <p:spPr>
          <a:xfrm>
            <a:off x="468163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2"/>
          <p:cNvSpPr/>
          <p:nvPr/>
        </p:nvSpPr>
        <p:spPr>
          <a:xfrm>
            <a:off x="2518613" y="168590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42"/>
          <p:cNvSpPr/>
          <p:nvPr/>
        </p:nvSpPr>
        <p:spPr>
          <a:xfrm>
            <a:off x="5330713" y="1697000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42"/>
          <p:cNvSpPr/>
          <p:nvPr/>
        </p:nvSpPr>
        <p:spPr>
          <a:xfrm>
            <a:off x="7375588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42"/>
          <p:cNvSpPr/>
          <p:nvPr/>
        </p:nvSpPr>
        <p:spPr>
          <a:xfrm>
            <a:off x="196075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42"/>
          <p:cNvSpPr/>
          <p:nvPr/>
        </p:nvSpPr>
        <p:spPr>
          <a:xfrm>
            <a:off x="1283050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42"/>
          <p:cNvSpPr/>
          <p:nvPr/>
        </p:nvSpPr>
        <p:spPr>
          <a:xfrm>
            <a:off x="2298900" y="2604077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42"/>
          <p:cNvSpPr/>
          <p:nvPr/>
        </p:nvSpPr>
        <p:spPr>
          <a:xfrm>
            <a:off x="518875" y="45969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수정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42"/>
          <p:cNvSpPr/>
          <p:nvPr/>
        </p:nvSpPr>
        <p:spPr>
          <a:xfrm>
            <a:off x="78498" y="3914833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42"/>
          <p:cNvSpPr/>
          <p:nvPr/>
        </p:nvSpPr>
        <p:spPr>
          <a:xfrm>
            <a:off x="3264925" y="2604052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42"/>
          <p:cNvSpPr/>
          <p:nvPr/>
        </p:nvSpPr>
        <p:spPr>
          <a:xfrm>
            <a:off x="2336225" y="3496996"/>
            <a:ext cx="830737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2"/>
          <p:cNvSpPr/>
          <p:nvPr/>
        </p:nvSpPr>
        <p:spPr>
          <a:xfrm>
            <a:off x="5082013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보류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2"/>
          <p:cNvSpPr/>
          <p:nvPr/>
        </p:nvSpPr>
        <p:spPr>
          <a:xfrm>
            <a:off x="4521400" y="403688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미결재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2"/>
          <p:cNvSpPr/>
          <p:nvPr/>
        </p:nvSpPr>
        <p:spPr>
          <a:xfrm>
            <a:off x="5373450" y="365373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42"/>
          <p:cNvSpPr/>
          <p:nvPr/>
        </p:nvSpPr>
        <p:spPr>
          <a:xfrm>
            <a:off x="5929150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완료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2"/>
          <p:cNvSpPr/>
          <p:nvPr/>
        </p:nvSpPr>
        <p:spPr>
          <a:xfrm>
            <a:off x="3671984" y="3279258"/>
            <a:ext cx="6159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열람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2"/>
          <p:cNvSpPr/>
          <p:nvPr/>
        </p:nvSpPr>
        <p:spPr>
          <a:xfrm>
            <a:off x="7100250" y="260404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인사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2"/>
          <p:cNvSpPr/>
          <p:nvPr/>
        </p:nvSpPr>
        <p:spPr>
          <a:xfrm>
            <a:off x="8107900" y="2604052"/>
            <a:ext cx="8859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보고서 관리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6" name="Google Shape;1546;p42"/>
          <p:cNvCxnSpPr>
            <a:stCxn id="1527" idx="2"/>
            <a:endCxn id="1528" idx="0"/>
          </p:cNvCxnSpPr>
          <p:nvPr/>
        </p:nvCxnSpPr>
        <p:spPr>
          <a:xfrm flipH="1">
            <a:off x="1053477" y="1308969"/>
            <a:ext cx="33633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7" name="Google Shape;1547;p42"/>
          <p:cNvCxnSpPr>
            <a:stCxn id="1527" idx="2"/>
            <a:endCxn id="1529" idx="0"/>
          </p:cNvCxnSpPr>
          <p:nvPr/>
        </p:nvCxnSpPr>
        <p:spPr>
          <a:xfrm flipH="1">
            <a:off x="3103977" y="1308969"/>
            <a:ext cx="1312800" cy="3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8" name="Google Shape;1548;p42"/>
          <p:cNvCxnSpPr>
            <a:stCxn id="1527" idx="2"/>
            <a:endCxn id="1530" idx="0"/>
          </p:cNvCxnSpPr>
          <p:nvPr/>
        </p:nvCxnSpPr>
        <p:spPr>
          <a:xfrm>
            <a:off x="4416777" y="1308969"/>
            <a:ext cx="149910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9" name="Google Shape;1549;p42"/>
          <p:cNvCxnSpPr>
            <a:stCxn id="1527" idx="2"/>
            <a:endCxn id="1531" idx="0"/>
          </p:cNvCxnSpPr>
          <p:nvPr/>
        </p:nvCxnSpPr>
        <p:spPr>
          <a:xfrm>
            <a:off x="4416777" y="1308969"/>
            <a:ext cx="35442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0" name="Google Shape;1550;p42"/>
          <p:cNvCxnSpPr>
            <a:stCxn id="1528" idx="2"/>
            <a:endCxn id="1532" idx="0"/>
          </p:cNvCxnSpPr>
          <p:nvPr/>
        </p:nvCxnSpPr>
        <p:spPr>
          <a:xfrm flipH="1">
            <a:off x="596263" y="2097519"/>
            <a:ext cx="4572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1" name="Google Shape;1551;p42"/>
          <p:cNvCxnSpPr>
            <a:stCxn id="1528" idx="2"/>
            <a:endCxn id="1533" idx="0"/>
          </p:cNvCxnSpPr>
          <p:nvPr/>
        </p:nvCxnSpPr>
        <p:spPr>
          <a:xfrm>
            <a:off x="1053463" y="2097519"/>
            <a:ext cx="6297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2" name="Google Shape;1552;p42"/>
          <p:cNvCxnSpPr>
            <a:stCxn id="1532" idx="2"/>
            <a:endCxn id="1535" idx="0"/>
          </p:cNvCxnSpPr>
          <p:nvPr/>
        </p:nvCxnSpPr>
        <p:spPr>
          <a:xfrm>
            <a:off x="596125" y="3047838"/>
            <a:ext cx="2367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3" name="Google Shape;1553;p42"/>
          <p:cNvCxnSpPr>
            <a:stCxn id="1533" idx="2"/>
            <a:endCxn id="1535" idx="0"/>
          </p:cNvCxnSpPr>
          <p:nvPr/>
        </p:nvCxnSpPr>
        <p:spPr>
          <a:xfrm flipH="1">
            <a:off x="832900" y="3047838"/>
            <a:ext cx="8502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4" name="Google Shape;1554;p42"/>
          <p:cNvSpPr/>
          <p:nvPr/>
        </p:nvSpPr>
        <p:spPr>
          <a:xfrm>
            <a:off x="1634188" y="35767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5" name="Google Shape;1555;p42"/>
          <p:cNvCxnSpPr>
            <a:stCxn id="1532" idx="2"/>
            <a:endCxn id="1536" idx="0"/>
          </p:cNvCxnSpPr>
          <p:nvPr/>
        </p:nvCxnSpPr>
        <p:spPr>
          <a:xfrm flipH="1">
            <a:off x="392425" y="3047838"/>
            <a:ext cx="2037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6" name="Google Shape;1556;p42"/>
          <p:cNvCxnSpPr>
            <a:stCxn id="1532" idx="2"/>
            <a:endCxn id="1554" idx="0"/>
          </p:cNvCxnSpPr>
          <p:nvPr/>
        </p:nvCxnSpPr>
        <p:spPr>
          <a:xfrm>
            <a:off x="596125" y="3047838"/>
            <a:ext cx="13521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7" name="Google Shape;1557;p42"/>
          <p:cNvCxnSpPr>
            <a:stCxn id="1533" idx="2"/>
            <a:endCxn id="1554" idx="0"/>
          </p:cNvCxnSpPr>
          <p:nvPr/>
        </p:nvCxnSpPr>
        <p:spPr>
          <a:xfrm>
            <a:off x="1683100" y="3047838"/>
            <a:ext cx="2649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8" name="Google Shape;1558;p42"/>
          <p:cNvCxnSpPr>
            <a:stCxn id="1529" idx="2"/>
            <a:endCxn id="1534" idx="0"/>
          </p:cNvCxnSpPr>
          <p:nvPr/>
        </p:nvCxnSpPr>
        <p:spPr>
          <a:xfrm flipH="1">
            <a:off x="2698913" y="2093969"/>
            <a:ext cx="405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9" name="Google Shape;1559;p42"/>
          <p:cNvCxnSpPr>
            <a:stCxn id="1529" idx="2"/>
            <a:endCxn id="1537" idx="0"/>
          </p:cNvCxnSpPr>
          <p:nvPr/>
        </p:nvCxnSpPr>
        <p:spPr>
          <a:xfrm>
            <a:off x="3103913" y="2093969"/>
            <a:ext cx="561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0" name="Google Shape;1560;p42"/>
          <p:cNvCxnSpPr>
            <a:stCxn id="1534" idx="2"/>
            <a:endCxn id="1538" idx="0"/>
          </p:cNvCxnSpPr>
          <p:nvPr/>
        </p:nvCxnSpPr>
        <p:spPr>
          <a:xfrm>
            <a:off x="2698950" y="3043925"/>
            <a:ext cx="52500" cy="4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1" name="Google Shape;1561;p42"/>
          <p:cNvCxnSpPr>
            <a:stCxn id="1537" idx="2"/>
            <a:endCxn id="1562" idx="0"/>
          </p:cNvCxnSpPr>
          <p:nvPr/>
        </p:nvCxnSpPr>
        <p:spPr>
          <a:xfrm flipH="1">
            <a:off x="3379975" y="3043900"/>
            <a:ext cx="285000" cy="10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3" name="Google Shape;1563;p42"/>
          <p:cNvCxnSpPr>
            <a:stCxn id="1530" idx="2"/>
            <a:endCxn id="1539" idx="0"/>
          </p:cNvCxnSpPr>
          <p:nvPr/>
        </p:nvCxnSpPr>
        <p:spPr>
          <a:xfrm flipH="1">
            <a:off x="5482213" y="2105000"/>
            <a:ext cx="4338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4" name="Google Shape;1564;p42"/>
          <p:cNvCxnSpPr>
            <a:stCxn id="1530" idx="2"/>
            <a:endCxn id="1542" idx="0"/>
          </p:cNvCxnSpPr>
          <p:nvPr/>
        </p:nvCxnSpPr>
        <p:spPr>
          <a:xfrm>
            <a:off x="5916013" y="2105000"/>
            <a:ext cx="4131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5" name="Google Shape;1565;p42"/>
          <p:cNvCxnSpPr>
            <a:stCxn id="1539" idx="2"/>
            <a:endCxn id="1540" idx="0"/>
          </p:cNvCxnSpPr>
          <p:nvPr/>
        </p:nvCxnSpPr>
        <p:spPr>
          <a:xfrm flipH="1">
            <a:off x="4921363" y="3053128"/>
            <a:ext cx="5607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6" name="Google Shape;1566;p42"/>
          <p:cNvCxnSpPr>
            <a:stCxn id="1539" idx="2"/>
            <a:endCxn id="1541" idx="0"/>
          </p:cNvCxnSpPr>
          <p:nvPr/>
        </p:nvCxnSpPr>
        <p:spPr>
          <a:xfrm>
            <a:off x="5482063" y="3053128"/>
            <a:ext cx="2913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42"/>
          <p:cNvCxnSpPr>
            <a:stCxn id="1568" idx="2"/>
            <a:endCxn id="1543" idx="0"/>
          </p:cNvCxnSpPr>
          <p:nvPr/>
        </p:nvCxnSpPr>
        <p:spPr>
          <a:xfrm flipH="1">
            <a:off x="3979788" y="2093938"/>
            <a:ext cx="592200" cy="11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9" name="Google Shape;1569;p42"/>
          <p:cNvSpPr/>
          <p:nvPr/>
        </p:nvSpPr>
        <p:spPr>
          <a:xfrm>
            <a:off x="5446988" y="4601858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반려 사유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0" name="Google Shape;1570;p42"/>
          <p:cNvCxnSpPr>
            <a:stCxn id="1541" idx="2"/>
            <a:endCxn id="1569" idx="0"/>
          </p:cNvCxnSpPr>
          <p:nvPr/>
        </p:nvCxnSpPr>
        <p:spPr>
          <a:xfrm>
            <a:off x="5773500" y="4145133"/>
            <a:ext cx="73500" cy="4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1" name="Google Shape;1571;p42"/>
          <p:cNvCxnSpPr>
            <a:stCxn id="1531" idx="2"/>
            <a:endCxn id="1544" idx="0"/>
          </p:cNvCxnSpPr>
          <p:nvPr/>
        </p:nvCxnSpPr>
        <p:spPr>
          <a:xfrm flipH="1">
            <a:off x="7500388" y="2097519"/>
            <a:ext cx="4605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2" name="Google Shape;1572;p42"/>
          <p:cNvCxnSpPr>
            <a:stCxn id="1531" idx="2"/>
            <a:endCxn id="1545" idx="0"/>
          </p:cNvCxnSpPr>
          <p:nvPr/>
        </p:nvCxnSpPr>
        <p:spPr>
          <a:xfrm>
            <a:off x="7960888" y="2097519"/>
            <a:ext cx="5901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3" name="Google Shape;1573;p42"/>
          <p:cNvSpPr/>
          <p:nvPr/>
        </p:nvSpPr>
        <p:spPr>
          <a:xfrm>
            <a:off x="6276775" y="3306753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2"/>
          <p:cNvSpPr/>
          <p:nvPr/>
        </p:nvSpPr>
        <p:spPr>
          <a:xfrm>
            <a:off x="6514975" y="400612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42"/>
          <p:cNvSpPr/>
          <p:nvPr/>
        </p:nvSpPr>
        <p:spPr>
          <a:xfrm>
            <a:off x="7832513" y="3485321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양식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2"/>
          <p:cNvSpPr/>
          <p:nvPr/>
        </p:nvSpPr>
        <p:spPr>
          <a:xfrm>
            <a:off x="8442138" y="43770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42"/>
          <p:cNvCxnSpPr>
            <a:stCxn id="1544" idx="2"/>
            <a:endCxn id="1573" idx="0"/>
          </p:cNvCxnSpPr>
          <p:nvPr/>
        </p:nvCxnSpPr>
        <p:spPr>
          <a:xfrm flipH="1">
            <a:off x="6590700" y="3043888"/>
            <a:ext cx="9096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8" name="Google Shape;1578;p42"/>
          <p:cNvCxnSpPr>
            <a:stCxn id="1544" idx="2"/>
            <a:endCxn id="1574" idx="0"/>
          </p:cNvCxnSpPr>
          <p:nvPr/>
        </p:nvCxnSpPr>
        <p:spPr>
          <a:xfrm flipH="1">
            <a:off x="6828900" y="3043888"/>
            <a:ext cx="671400" cy="9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9" name="Google Shape;1579;p42"/>
          <p:cNvCxnSpPr>
            <a:stCxn id="1545" idx="2"/>
            <a:endCxn id="1575" idx="0"/>
          </p:cNvCxnSpPr>
          <p:nvPr/>
        </p:nvCxnSpPr>
        <p:spPr>
          <a:xfrm flipH="1">
            <a:off x="8146450" y="3043900"/>
            <a:ext cx="404400" cy="4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0" name="Google Shape;1580;p42"/>
          <p:cNvCxnSpPr>
            <a:stCxn id="1545" idx="2"/>
            <a:endCxn id="1576" idx="0"/>
          </p:cNvCxnSpPr>
          <p:nvPr/>
        </p:nvCxnSpPr>
        <p:spPr>
          <a:xfrm>
            <a:off x="8550850" y="3043900"/>
            <a:ext cx="205200" cy="13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1" name="Google Shape;1581;p42"/>
          <p:cNvSpPr/>
          <p:nvPr/>
        </p:nvSpPr>
        <p:spPr>
          <a:xfrm>
            <a:off x="1206438" y="42693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2" name="Google Shape;1582;p42"/>
          <p:cNvCxnSpPr>
            <a:stCxn id="1533" idx="2"/>
            <a:endCxn id="1581" idx="0"/>
          </p:cNvCxnSpPr>
          <p:nvPr/>
        </p:nvCxnSpPr>
        <p:spPr>
          <a:xfrm flipH="1">
            <a:off x="1520500" y="3047838"/>
            <a:ext cx="1626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3" name="Google Shape;1583;p42"/>
          <p:cNvCxnSpPr>
            <a:stCxn id="1532" idx="2"/>
            <a:endCxn id="1581" idx="0"/>
          </p:cNvCxnSpPr>
          <p:nvPr/>
        </p:nvCxnSpPr>
        <p:spPr>
          <a:xfrm>
            <a:off x="596125" y="3047838"/>
            <a:ext cx="9243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4" name="Google Shape;1584;p42"/>
          <p:cNvSpPr txBox="1"/>
          <p:nvPr/>
        </p:nvSpPr>
        <p:spPr>
          <a:xfrm>
            <a:off x="6173550" y="466122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반려 사유는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쪽지함으로 전송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42"/>
          <p:cNvSpPr txBox="1"/>
          <p:nvPr/>
        </p:nvSpPr>
        <p:spPr>
          <a:xfrm>
            <a:off x="7960963" y="136754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관리자 로그인 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나타나는 메뉴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2"/>
          <p:cNvSpPr txBox="1"/>
          <p:nvPr/>
        </p:nvSpPr>
        <p:spPr>
          <a:xfrm>
            <a:off x="6276463" y="2166813"/>
            <a:ext cx="1070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결재 완료시 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 전송 / 해당 문서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문서 열람으로 이동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2"/>
          <p:cNvSpPr/>
          <p:nvPr/>
        </p:nvSpPr>
        <p:spPr>
          <a:xfrm>
            <a:off x="7580825" y="42878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2"/>
          <p:cNvSpPr/>
          <p:nvPr/>
        </p:nvSpPr>
        <p:spPr>
          <a:xfrm>
            <a:off x="6909400" y="46217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9" name="Google Shape;1589;p42"/>
          <p:cNvCxnSpPr>
            <a:stCxn id="1544" idx="2"/>
            <a:endCxn id="1588" idx="0"/>
          </p:cNvCxnSpPr>
          <p:nvPr/>
        </p:nvCxnSpPr>
        <p:spPr>
          <a:xfrm flipH="1">
            <a:off x="7223400" y="3043888"/>
            <a:ext cx="276900" cy="15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0" name="Google Shape;1590;p42"/>
          <p:cNvCxnSpPr>
            <a:stCxn id="1544" idx="2"/>
            <a:endCxn id="1587" idx="0"/>
          </p:cNvCxnSpPr>
          <p:nvPr/>
        </p:nvCxnSpPr>
        <p:spPr>
          <a:xfrm>
            <a:off x="7500300" y="3043888"/>
            <a:ext cx="394500" cy="12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42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정보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Google Shape;1592;p42"/>
          <p:cNvCxnSpPr>
            <a:stCxn id="1533" idx="2"/>
            <a:endCxn id="1536" idx="0"/>
          </p:cNvCxnSpPr>
          <p:nvPr/>
        </p:nvCxnSpPr>
        <p:spPr>
          <a:xfrm flipH="1">
            <a:off x="392500" y="3047838"/>
            <a:ext cx="12906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3" name="Google Shape;1593;p42"/>
          <p:cNvSpPr/>
          <p:nvPr/>
        </p:nvSpPr>
        <p:spPr>
          <a:xfrm>
            <a:off x="4363050" y="3120065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4" name="Google Shape;1594;p42"/>
          <p:cNvCxnSpPr>
            <a:stCxn id="1568" idx="2"/>
            <a:endCxn id="1593" idx="0"/>
          </p:cNvCxnSpPr>
          <p:nvPr/>
        </p:nvCxnSpPr>
        <p:spPr>
          <a:xfrm>
            <a:off x="4571988" y="2093938"/>
            <a:ext cx="191100" cy="10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8" name="Google Shape;1568;p42"/>
          <p:cNvSpPr/>
          <p:nvPr/>
        </p:nvSpPr>
        <p:spPr>
          <a:xfrm>
            <a:off x="3986688" y="1685938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5" name="Google Shape;1595;p42"/>
          <p:cNvCxnSpPr>
            <a:stCxn id="1527" idx="2"/>
            <a:endCxn id="1568" idx="0"/>
          </p:cNvCxnSpPr>
          <p:nvPr/>
        </p:nvCxnSpPr>
        <p:spPr>
          <a:xfrm>
            <a:off x="4416777" y="1308969"/>
            <a:ext cx="15510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6" name="Google Shape;15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562" name="Google Shape;1562;p42"/>
          <p:cNvSpPr/>
          <p:nvPr/>
        </p:nvSpPr>
        <p:spPr>
          <a:xfrm>
            <a:off x="2942365" y="4105114"/>
            <a:ext cx="875395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이동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43"/>
          <p:cNvPicPr preferRelativeResize="0"/>
          <p:nvPr/>
        </p:nvPicPr>
        <p:blipFill rotWithShape="1">
          <a:blip r:embed="rId3">
            <a:alphaModFix/>
          </a:blip>
          <a:srcRect l="3598" r="-5859" b="11549"/>
          <a:stretch/>
        </p:blipFill>
        <p:spPr>
          <a:xfrm>
            <a:off x="4240300" y="1484775"/>
            <a:ext cx="5103350" cy="35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43"/>
          <p:cNvSpPr txBox="1"/>
          <p:nvPr/>
        </p:nvSpPr>
        <p:spPr>
          <a:xfrm>
            <a:off x="735900" y="2727949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직관적인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구성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3"/>
          <p:cNvSpPr txBox="1"/>
          <p:nvPr/>
        </p:nvSpPr>
        <p:spPr>
          <a:xfrm>
            <a:off x="735900" y="1973653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미니멀리즘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추구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3"/>
          <p:cNvSpPr txBox="1"/>
          <p:nvPr/>
        </p:nvSpPr>
        <p:spPr>
          <a:xfrm>
            <a:off x="735900" y="3482245"/>
            <a:ext cx="840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ko-KR" sz="1900"/>
              <a:t>의 </a:t>
            </a:r>
            <a:r>
              <a:rPr lang="ko-KR" sz="1900">
                <a:solidFill>
                  <a:srgbClr val="FF0000"/>
                </a:solidFill>
              </a:rPr>
              <a:t>시각적 </a:t>
            </a: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편의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강조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4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457633" y="2278193"/>
            <a:ext cx="8453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왼쪽 메뉴       오른쪽 화면 출력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>
                <a:solidFill>
                  <a:schemeClr val="dk1"/>
                </a:solidFill>
              </a:rPr>
              <a:t>타</a:t>
            </a:r>
            <a:r>
              <a:rPr lang="ko-KR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사이트의 메뉴 정보 전달 방식과 동일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44"/>
          <p:cNvSpPr/>
          <p:nvPr/>
        </p:nvSpPr>
        <p:spPr>
          <a:xfrm>
            <a:off x="1777894" y="2336448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1615" name="Google Shape;1615;p44"/>
          <p:cNvPicPr preferRelativeResize="0"/>
          <p:nvPr/>
        </p:nvPicPr>
        <p:blipFill rotWithShape="1">
          <a:blip r:embed="rId3">
            <a:alphaModFix/>
          </a:blip>
          <a:srcRect r="91157"/>
          <a:stretch/>
        </p:blipFill>
        <p:spPr>
          <a:xfrm>
            <a:off x="6058937" y="1367178"/>
            <a:ext cx="590632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6" name="Google Shape;1616;p44"/>
          <p:cNvPicPr preferRelativeResize="0"/>
          <p:nvPr/>
        </p:nvPicPr>
        <p:blipFill rotWithShape="1">
          <a:blip r:embed="rId4">
            <a:alphaModFix/>
          </a:blip>
          <a:srcRect r="93182"/>
          <a:stretch/>
        </p:blipFill>
        <p:spPr>
          <a:xfrm>
            <a:off x="7089007" y="1367177"/>
            <a:ext cx="475207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7" name="Google Shape;1617;p44"/>
          <p:cNvPicPr preferRelativeResize="0"/>
          <p:nvPr/>
        </p:nvPicPr>
        <p:blipFill rotWithShape="1">
          <a:blip r:embed="rId5">
            <a:alphaModFix/>
          </a:blip>
          <a:srcRect r="93920" b="7862"/>
          <a:stretch/>
        </p:blipFill>
        <p:spPr>
          <a:xfrm>
            <a:off x="8003652" y="1367177"/>
            <a:ext cx="384580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5"/>
          <p:cNvSpPr txBox="1"/>
          <p:nvPr/>
        </p:nvSpPr>
        <p:spPr>
          <a:xfrm>
            <a:off x="1443774" y="1448299"/>
            <a:ext cx="9391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Simple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Utility 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Easy</a:t>
            </a:r>
            <a:endParaRPr sz="37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1623" name="Google Shape;1623;p45"/>
          <p:cNvGrpSpPr/>
          <p:nvPr/>
        </p:nvGrpSpPr>
        <p:grpSpPr>
          <a:xfrm>
            <a:off x="6697484" y="1331418"/>
            <a:ext cx="1698348" cy="3019868"/>
            <a:chOff x="10847206" y="-1297791"/>
            <a:chExt cx="1538080" cy="2734892"/>
          </a:xfrm>
        </p:grpSpPr>
        <p:sp>
          <p:nvSpPr>
            <p:cNvPr id="1624" name="Google Shape;1624;p45"/>
            <p:cNvSpPr/>
            <p:nvPr/>
          </p:nvSpPr>
          <p:spPr>
            <a:xfrm>
              <a:off x="11848659" y="902907"/>
              <a:ext cx="525117" cy="525117"/>
            </a:xfrm>
            <a:custGeom>
              <a:avLst/>
              <a:gdLst/>
              <a:ahLst/>
              <a:cxnLst/>
              <a:rect l="l" t="t" r="r" b="b"/>
              <a:pathLst>
                <a:path w="24587" h="24587" extrusionOk="0">
                  <a:moveTo>
                    <a:pt x="73" y="1"/>
                  </a:moveTo>
                  <a:cubicBezTo>
                    <a:pt x="34" y="1"/>
                    <a:pt x="1" y="32"/>
                    <a:pt x="1" y="73"/>
                  </a:cubicBezTo>
                  <a:lnTo>
                    <a:pt x="1" y="24515"/>
                  </a:lnTo>
                  <a:cubicBezTo>
                    <a:pt x="1" y="24554"/>
                    <a:pt x="34" y="24587"/>
                    <a:pt x="73" y="24587"/>
                  </a:cubicBezTo>
                  <a:lnTo>
                    <a:pt x="24516" y="24587"/>
                  </a:lnTo>
                  <a:cubicBezTo>
                    <a:pt x="24555" y="24587"/>
                    <a:pt x="24587" y="24554"/>
                    <a:pt x="24587" y="24515"/>
                  </a:cubicBezTo>
                  <a:lnTo>
                    <a:pt x="24587" y="73"/>
                  </a:lnTo>
                  <a:cubicBezTo>
                    <a:pt x="24587" y="32"/>
                    <a:pt x="24555" y="1"/>
                    <a:pt x="2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12106530" y="893104"/>
              <a:ext cx="9419" cy="543997"/>
            </a:xfrm>
            <a:custGeom>
              <a:avLst/>
              <a:gdLst/>
              <a:ahLst/>
              <a:cxnLst/>
              <a:rect l="l" t="t" r="r" b="b"/>
              <a:pathLst>
                <a:path w="441" h="25471" extrusionOk="0">
                  <a:moveTo>
                    <a:pt x="220" y="1"/>
                  </a:moveTo>
                  <a:cubicBezTo>
                    <a:pt x="98" y="1"/>
                    <a:pt x="1" y="100"/>
                    <a:pt x="1" y="221"/>
                  </a:cubicBezTo>
                  <a:lnTo>
                    <a:pt x="1" y="25250"/>
                  </a:lnTo>
                  <a:cubicBezTo>
                    <a:pt x="1" y="25372"/>
                    <a:pt x="98" y="25471"/>
                    <a:pt x="220" y="25471"/>
                  </a:cubicBezTo>
                  <a:cubicBezTo>
                    <a:pt x="341" y="25471"/>
                    <a:pt x="441" y="25372"/>
                    <a:pt x="441" y="25250"/>
                  </a:cubicBezTo>
                  <a:lnTo>
                    <a:pt x="441" y="221"/>
                  </a:lnTo>
                  <a:cubicBezTo>
                    <a:pt x="441" y="100"/>
                    <a:pt x="341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11839048" y="1160393"/>
              <a:ext cx="546239" cy="9782"/>
            </a:xfrm>
            <a:custGeom>
              <a:avLst/>
              <a:gdLst/>
              <a:ahLst/>
              <a:cxnLst/>
              <a:rect l="l" t="t" r="r" b="b"/>
              <a:pathLst>
                <a:path w="25576" h="458" extrusionOk="0">
                  <a:moveTo>
                    <a:pt x="25357" y="1"/>
                  </a:moveTo>
                  <a:lnTo>
                    <a:pt x="220" y="17"/>
                  </a:lnTo>
                  <a:cubicBezTo>
                    <a:pt x="98" y="17"/>
                    <a:pt x="0" y="116"/>
                    <a:pt x="0" y="236"/>
                  </a:cubicBezTo>
                  <a:cubicBezTo>
                    <a:pt x="0" y="358"/>
                    <a:pt x="98" y="457"/>
                    <a:pt x="220" y="457"/>
                  </a:cubicBezTo>
                  <a:lnTo>
                    <a:pt x="25357" y="441"/>
                  </a:lnTo>
                  <a:cubicBezTo>
                    <a:pt x="25477" y="441"/>
                    <a:pt x="25576" y="342"/>
                    <a:pt x="25576" y="220"/>
                  </a:cubicBezTo>
                  <a:cubicBezTo>
                    <a:pt x="25576" y="98"/>
                    <a:pt x="25477" y="1"/>
                    <a:pt x="25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12106209" y="806520"/>
              <a:ext cx="164239" cy="99675"/>
            </a:xfrm>
            <a:custGeom>
              <a:avLst/>
              <a:gdLst/>
              <a:ahLst/>
              <a:cxnLst/>
              <a:rect l="l" t="t" r="r" b="b"/>
              <a:pathLst>
                <a:path w="7690" h="4667" extrusionOk="0">
                  <a:moveTo>
                    <a:pt x="5089" y="439"/>
                  </a:moveTo>
                  <a:cubicBezTo>
                    <a:pt x="5810" y="439"/>
                    <a:pt x="6496" y="863"/>
                    <a:pt x="6795" y="1570"/>
                  </a:cubicBezTo>
                  <a:cubicBezTo>
                    <a:pt x="7194" y="2514"/>
                    <a:pt x="6751" y="3603"/>
                    <a:pt x="5806" y="3999"/>
                  </a:cubicBezTo>
                  <a:cubicBezTo>
                    <a:pt x="5415" y="4165"/>
                    <a:pt x="4413" y="4226"/>
                    <a:pt x="3245" y="4226"/>
                  </a:cubicBezTo>
                  <a:cubicBezTo>
                    <a:pt x="2425" y="4226"/>
                    <a:pt x="1523" y="4196"/>
                    <a:pt x="694" y="4151"/>
                  </a:cubicBezTo>
                  <a:cubicBezTo>
                    <a:pt x="2018" y="2631"/>
                    <a:pt x="3698" y="869"/>
                    <a:pt x="4363" y="588"/>
                  </a:cubicBezTo>
                  <a:cubicBezTo>
                    <a:pt x="4600" y="487"/>
                    <a:pt x="4847" y="439"/>
                    <a:pt x="5089" y="439"/>
                  </a:cubicBezTo>
                  <a:close/>
                  <a:moveTo>
                    <a:pt x="5083" y="0"/>
                  </a:moveTo>
                  <a:cubicBezTo>
                    <a:pt x="4785" y="0"/>
                    <a:pt x="4483" y="58"/>
                    <a:pt x="4192" y="182"/>
                  </a:cubicBezTo>
                  <a:cubicBezTo>
                    <a:pt x="3225" y="591"/>
                    <a:pt x="858" y="3284"/>
                    <a:pt x="155" y="4100"/>
                  </a:cubicBezTo>
                  <a:cubicBezTo>
                    <a:pt x="1" y="4278"/>
                    <a:pt x="118" y="4557"/>
                    <a:pt x="355" y="4572"/>
                  </a:cubicBezTo>
                  <a:cubicBezTo>
                    <a:pt x="897" y="4605"/>
                    <a:pt x="2077" y="4667"/>
                    <a:pt x="3237" y="4667"/>
                  </a:cubicBezTo>
                  <a:cubicBezTo>
                    <a:pt x="4377" y="4667"/>
                    <a:pt x="5498" y="4607"/>
                    <a:pt x="5978" y="4404"/>
                  </a:cubicBezTo>
                  <a:cubicBezTo>
                    <a:pt x="7145" y="3910"/>
                    <a:pt x="7690" y="2565"/>
                    <a:pt x="7196" y="1400"/>
                  </a:cubicBezTo>
                  <a:cubicBezTo>
                    <a:pt x="6825" y="525"/>
                    <a:pt x="5976" y="0"/>
                    <a:pt x="5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11955041" y="806499"/>
              <a:ext cx="164239" cy="99697"/>
            </a:xfrm>
            <a:custGeom>
              <a:avLst/>
              <a:gdLst/>
              <a:ahLst/>
              <a:cxnLst/>
              <a:rect l="l" t="t" r="r" b="b"/>
              <a:pathLst>
                <a:path w="7690" h="4668" extrusionOk="0">
                  <a:moveTo>
                    <a:pt x="2605" y="441"/>
                  </a:moveTo>
                  <a:cubicBezTo>
                    <a:pt x="2853" y="441"/>
                    <a:pt x="3099" y="492"/>
                    <a:pt x="3327" y="589"/>
                  </a:cubicBezTo>
                  <a:cubicBezTo>
                    <a:pt x="3994" y="872"/>
                    <a:pt x="5674" y="2632"/>
                    <a:pt x="6996" y="4152"/>
                  </a:cubicBezTo>
                  <a:cubicBezTo>
                    <a:pt x="6171" y="4197"/>
                    <a:pt x="5274" y="4226"/>
                    <a:pt x="4457" y="4226"/>
                  </a:cubicBezTo>
                  <a:cubicBezTo>
                    <a:pt x="3284" y="4226"/>
                    <a:pt x="2277" y="4165"/>
                    <a:pt x="1885" y="3998"/>
                  </a:cubicBezTo>
                  <a:cubicBezTo>
                    <a:pt x="1194" y="3707"/>
                    <a:pt x="748" y="3029"/>
                    <a:pt x="754" y="2280"/>
                  </a:cubicBezTo>
                  <a:cubicBezTo>
                    <a:pt x="759" y="1531"/>
                    <a:pt x="1215" y="860"/>
                    <a:pt x="1910" y="577"/>
                  </a:cubicBezTo>
                  <a:cubicBezTo>
                    <a:pt x="2131" y="489"/>
                    <a:pt x="2366" y="442"/>
                    <a:pt x="2605" y="442"/>
                  </a:cubicBezTo>
                  <a:lnTo>
                    <a:pt x="2605" y="441"/>
                  </a:lnTo>
                  <a:close/>
                  <a:moveTo>
                    <a:pt x="2606" y="1"/>
                  </a:moveTo>
                  <a:cubicBezTo>
                    <a:pt x="1713" y="1"/>
                    <a:pt x="864" y="526"/>
                    <a:pt x="495" y="1400"/>
                  </a:cubicBezTo>
                  <a:cubicBezTo>
                    <a:pt x="1" y="2566"/>
                    <a:pt x="546" y="3911"/>
                    <a:pt x="1712" y="4405"/>
                  </a:cubicBezTo>
                  <a:cubicBezTo>
                    <a:pt x="2192" y="4608"/>
                    <a:pt x="3314" y="4668"/>
                    <a:pt x="4453" y="4668"/>
                  </a:cubicBezTo>
                  <a:cubicBezTo>
                    <a:pt x="5614" y="4668"/>
                    <a:pt x="6793" y="4605"/>
                    <a:pt x="7335" y="4573"/>
                  </a:cubicBezTo>
                  <a:cubicBezTo>
                    <a:pt x="7571" y="4558"/>
                    <a:pt x="7690" y="4279"/>
                    <a:pt x="7535" y="4101"/>
                  </a:cubicBezTo>
                  <a:cubicBezTo>
                    <a:pt x="6832" y="3285"/>
                    <a:pt x="4470" y="594"/>
                    <a:pt x="3498" y="183"/>
                  </a:cubicBezTo>
                  <a:cubicBezTo>
                    <a:pt x="3207" y="59"/>
                    <a:pt x="2904" y="1"/>
                    <a:pt x="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1210606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250" y="1"/>
                  </a:moveTo>
                  <a:cubicBezTo>
                    <a:pt x="220" y="1"/>
                    <a:pt x="190" y="7"/>
                    <a:pt x="161" y="20"/>
                  </a:cubicBezTo>
                  <a:cubicBezTo>
                    <a:pt x="50" y="70"/>
                    <a:pt x="0" y="200"/>
                    <a:pt x="50" y="310"/>
                  </a:cubicBezTo>
                  <a:cubicBezTo>
                    <a:pt x="113" y="452"/>
                    <a:pt x="1632" y="3790"/>
                    <a:pt x="4149" y="4391"/>
                  </a:cubicBezTo>
                  <a:cubicBezTo>
                    <a:pt x="4166" y="4396"/>
                    <a:pt x="4184" y="4397"/>
                    <a:pt x="4200" y="4397"/>
                  </a:cubicBezTo>
                  <a:cubicBezTo>
                    <a:pt x="4313" y="4397"/>
                    <a:pt x="4406" y="4313"/>
                    <a:pt x="4420" y="4202"/>
                  </a:cubicBezTo>
                  <a:cubicBezTo>
                    <a:pt x="4433" y="4093"/>
                    <a:pt x="4361" y="3989"/>
                    <a:pt x="4251" y="3964"/>
                  </a:cubicBezTo>
                  <a:cubicBezTo>
                    <a:pt x="1946" y="3411"/>
                    <a:pt x="466" y="164"/>
                    <a:pt x="450" y="131"/>
                  </a:cubicBezTo>
                  <a:cubicBezTo>
                    <a:pt x="414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1202189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4183" y="1"/>
                  </a:moveTo>
                  <a:cubicBezTo>
                    <a:pt x="4099" y="1"/>
                    <a:pt x="4020" y="49"/>
                    <a:pt x="3983" y="131"/>
                  </a:cubicBezTo>
                  <a:cubicBezTo>
                    <a:pt x="3968" y="164"/>
                    <a:pt x="2491" y="3411"/>
                    <a:pt x="182" y="3964"/>
                  </a:cubicBezTo>
                  <a:cubicBezTo>
                    <a:pt x="73" y="3989"/>
                    <a:pt x="1" y="4093"/>
                    <a:pt x="14" y="4202"/>
                  </a:cubicBezTo>
                  <a:cubicBezTo>
                    <a:pt x="28" y="4313"/>
                    <a:pt x="121" y="4397"/>
                    <a:pt x="233" y="4397"/>
                  </a:cubicBezTo>
                  <a:cubicBezTo>
                    <a:pt x="250" y="4397"/>
                    <a:pt x="268" y="4396"/>
                    <a:pt x="284" y="4391"/>
                  </a:cubicBezTo>
                  <a:cubicBezTo>
                    <a:pt x="2802" y="3790"/>
                    <a:pt x="4321" y="452"/>
                    <a:pt x="4384" y="310"/>
                  </a:cubicBezTo>
                  <a:cubicBezTo>
                    <a:pt x="4434" y="200"/>
                    <a:pt x="4384" y="70"/>
                    <a:pt x="4273" y="20"/>
                  </a:cubicBezTo>
                  <a:cubicBezTo>
                    <a:pt x="4244" y="7"/>
                    <a:pt x="4213" y="1"/>
                    <a:pt x="4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11596299" y="450235"/>
              <a:ext cx="386592" cy="973283"/>
            </a:xfrm>
            <a:custGeom>
              <a:avLst/>
              <a:gdLst/>
              <a:ahLst/>
              <a:cxnLst/>
              <a:rect l="l" t="t" r="r" b="b"/>
              <a:pathLst>
                <a:path w="18101" h="45571" extrusionOk="0">
                  <a:moveTo>
                    <a:pt x="1" y="1"/>
                  </a:moveTo>
                  <a:lnTo>
                    <a:pt x="1" y="45570"/>
                  </a:lnTo>
                  <a:lnTo>
                    <a:pt x="18101" y="45570"/>
                  </a:lnTo>
                  <a:lnTo>
                    <a:pt x="18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11587008" y="463732"/>
              <a:ext cx="405152" cy="964462"/>
            </a:xfrm>
            <a:custGeom>
              <a:avLst/>
              <a:gdLst/>
              <a:ahLst/>
              <a:cxnLst/>
              <a:rect l="l" t="t" r="r" b="b"/>
              <a:pathLst>
                <a:path w="18970" h="45158" extrusionOk="0">
                  <a:moveTo>
                    <a:pt x="9485" y="32961"/>
                  </a:moveTo>
                  <a:lnTo>
                    <a:pt x="18102" y="44718"/>
                  </a:lnTo>
                  <a:lnTo>
                    <a:pt x="870" y="44718"/>
                  </a:lnTo>
                  <a:lnTo>
                    <a:pt x="9485" y="32961"/>
                  </a:lnTo>
                  <a:close/>
                  <a:moveTo>
                    <a:pt x="9485" y="1"/>
                  </a:moveTo>
                  <a:cubicBezTo>
                    <a:pt x="9363" y="1"/>
                    <a:pt x="9266" y="100"/>
                    <a:pt x="9266" y="222"/>
                  </a:cubicBezTo>
                  <a:lnTo>
                    <a:pt x="9266" y="32515"/>
                  </a:lnTo>
                  <a:lnTo>
                    <a:pt x="1" y="45157"/>
                  </a:lnTo>
                  <a:lnTo>
                    <a:pt x="18969" y="45157"/>
                  </a:lnTo>
                  <a:lnTo>
                    <a:pt x="9706" y="32515"/>
                  </a:lnTo>
                  <a:lnTo>
                    <a:pt x="9706" y="222"/>
                  </a:lnTo>
                  <a:cubicBezTo>
                    <a:pt x="9706" y="100"/>
                    <a:pt x="9607" y="1"/>
                    <a:pt x="9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11783198" y="391459"/>
              <a:ext cx="123254" cy="75477"/>
            </a:xfrm>
            <a:custGeom>
              <a:avLst/>
              <a:gdLst/>
              <a:ahLst/>
              <a:cxnLst/>
              <a:rect l="l" t="t" r="r" b="b"/>
              <a:pathLst>
                <a:path w="5771" h="3534" extrusionOk="0">
                  <a:moveTo>
                    <a:pt x="3803" y="439"/>
                  </a:moveTo>
                  <a:cubicBezTo>
                    <a:pt x="4308" y="439"/>
                    <a:pt x="4788" y="736"/>
                    <a:pt x="4996" y="1231"/>
                  </a:cubicBezTo>
                  <a:cubicBezTo>
                    <a:pt x="5277" y="1891"/>
                    <a:pt x="4966" y="2655"/>
                    <a:pt x="4303" y="2932"/>
                  </a:cubicBezTo>
                  <a:cubicBezTo>
                    <a:pt x="4023" y="3050"/>
                    <a:pt x="3300" y="3093"/>
                    <a:pt x="2454" y="3093"/>
                  </a:cubicBezTo>
                  <a:cubicBezTo>
                    <a:pt x="1895" y="3093"/>
                    <a:pt x="1282" y="3074"/>
                    <a:pt x="707" y="3046"/>
                  </a:cubicBezTo>
                  <a:lnTo>
                    <a:pt x="707" y="3044"/>
                  </a:lnTo>
                  <a:cubicBezTo>
                    <a:pt x="1659" y="1960"/>
                    <a:pt x="2829" y="741"/>
                    <a:pt x="3292" y="545"/>
                  </a:cubicBezTo>
                  <a:cubicBezTo>
                    <a:pt x="3459" y="473"/>
                    <a:pt x="3633" y="439"/>
                    <a:pt x="3803" y="439"/>
                  </a:cubicBezTo>
                  <a:close/>
                  <a:moveTo>
                    <a:pt x="3796" y="0"/>
                  </a:moveTo>
                  <a:cubicBezTo>
                    <a:pt x="3571" y="0"/>
                    <a:pt x="3342" y="45"/>
                    <a:pt x="3121" y="138"/>
                  </a:cubicBezTo>
                  <a:cubicBezTo>
                    <a:pt x="2401" y="443"/>
                    <a:pt x="661" y="2421"/>
                    <a:pt x="144" y="3022"/>
                  </a:cubicBezTo>
                  <a:cubicBezTo>
                    <a:pt x="0" y="3190"/>
                    <a:pt x="110" y="3452"/>
                    <a:pt x="332" y="3466"/>
                  </a:cubicBezTo>
                  <a:cubicBezTo>
                    <a:pt x="728" y="3488"/>
                    <a:pt x="1584" y="3534"/>
                    <a:pt x="2432" y="3534"/>
                  </a:cubicBezTo>
                  <a:cubicBezTo>
                    <a:pt x="3277" y="3534"/>
                    <a:pt x="4115" y="3488"/>
                    <a:pt x="4474" y="3337"/>
                  </a:cubicBezTo>
                  <a:cubicBezTo>
                    <a:pt x="5358" y="2963"/>
                    <a:pt x="5771" y="1945"/>
                    <a:pt x="5397" y="1061"/>
                  </a:cubicBezTo>
                  <a:cubicBezTo>
                    <a:pt x="5117" y="399"/>
                    <a:pt x="4473" y="0"/>
                    <a:pt x="37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11672737" y="391459"/>
              <a:ext cx="123275" cy="75477"/>
            </a:xfrm>
            <a:custGeom>
              <a:avLst/>
              <a:gdLst/>
              <a:ahLst/>
              <a:cxnLst/>
              <a:rect l="l" t="t" r="r" b="b"/>
              <a:pathLst>
                <a:path w="5772" h="3534" extrusionOk="0">
                  <a:moveTo>
                    <a:pt x="1975" y="441"/>
                  </a:moveTo>
                  <a:cubicBezTo>
                    <a:pt x="2147" y="441"/>
                    <a:pt x="2319" y="476"/>
                    <a:pt x="2479" y="543"/>
                  </a:cubicBezTo>
                  <a:cubicBezTo>
                    <a:pt x="2918" y="729"/>
                    <a:pt x="4054" y="1893"/>
                    <a:pt x="5063" y="3044"/>
                  </a:cubicBezTo>
                  <a:cubicBezTo>
                    <a:pt x="4487" y="3074"/>
                    <a:pt x="3872" y="3094"/>
                    <a:pt x="3311" y="3094"/>
                  </a:cubicBezTo>
                  <a:cubicBezTo>
                    <a:pt x="2468" y="3094"/>
                    <a:pt x="1747" y="3050"/>
                    <a:pt x="1469" y="2932"/>
                  </a:cubicBezTo>
                  <a:cubicBezTo>
                    <a:pt x="900" y="2690"/>
                    <a:pt x="580" y="2083"/>
                    <a:pt x="703" y="1478"/>
                  </a:cubicBezTo>
                  <a:cubicBezTo>
                    <a:pt x="826" y="875"/>
                    <a:pt x="1358" y="441"/>
                    <a:pt x="1975" y="441"/>
                  </a:cubicBezTo>
                  <a:close/>
                  <a:moveTo>
                    <a:pt x="1974" y="0"/>
                  </a:moveTo>
                  <a:cubicBezTo>
                    <a:pt x="1297" y="0"/>
                    <a:pt x="655" y="398"/>
                    <a:pt x="375" y="1061"/>
                  </a:cubicBezTo>
                  <a:cubicBezTo>
                    <a:pt x="1" y="1944"/>
                    <a:pt x="414" y="2963"/>
                    <a:pt x="1298" y="3337"/>
                  </a:cubicBezTo>
                  <a:cubicBezTo>
                    <a:pt x="1657" y="3488"/>
                    <a:pt x="2493" y="3534"/>
                    <a:pt x="3339" y="3534"/>
                  </a:cubicBezTo>
                  <a:cubicBezTo>
                    <a:pt x="4186" y="3534"/>
                    <a:pt x="5043" y="3488"/>
                    <a:pt x="5440" y="3464"/>
                  </a:cubicBezTo>
                  <a:cubicBezTo>
                    <a:pt x="5662" y="3451"/>
                    <a:pt x="5771" y="3190"/>
                    <a:pt x="5627" y="3022"/>
                  </a:cubicBezTo>
                  <a:cubicBezTo>
                    <a:pt x="5111" y="2423"/>
                    <a:pt x="3374" y="444"/>
                    <a:pt x="2650" y="138"/>
                  </a:cubicBezTo>
                  <a:cubicBezTo>
                    <a:pt x="2429" y="44"/>
                    <a:pt x="2200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11783327" y="456151"/>
              <a:ext cx="71996" cy="71185"/>
            </a:xfrm>
            <a:custGeom>
              <a:avLst/>
              <a:gdLst/>
              <a:ahLst/>
              <a:cxnLst/>
              <a:rect l="l" t="t" r="r" b="b"/>
              <a:pathLst>
                <a:path w="3371" h="3333" extrusionOk="0">
                  <a:moveTo>
                    <a:pt x="249" y="1"/>
                  </a:moveTo>
                  <a:cubicBezTo>
                    <a:pt x="219" y="1"/>
                    <a:pt x="189" y="7"/>
                    <a:pt x="159" y="20"/>
                  </a:cubicBezTo>
                  <a:cubicBezTo>
                    <a:pt x="51" y="69"/>
                    <a:pt x="0" y="195"/>
                    <a:pt x="47" y="305"/>
                  </a:cubicBezTo>
                  <a:cubicBezTo>
                    <a:pt x="93" y="411"/>
                    <a:pt x="1218" y="2879"/>
                    <a:pt x="3088" y="3327"/>
                  </a:cubicBezTo>
                  <a:cubicBezTo>
                    <a:pt x="3105" y="3331"/>
                    <a:pt x="3121" y="3333"/>
                    <a:pt x="3139" y="3333"/>
                  </a:cubicBezTo>
                  <a:lnTo>
                    <a:pt x="3139" y="3331"/>
                  </a:lnTo>
                  <a:cubicBezTo>
                    <a:pt x="3250" y="3331"/>
                    <a:pt x="3345" y="3249"/>
                    <a:pt x="3358" y="3138"/>
                  </a:cubicBezTo>
                  <a:cubicBezTo>
                    <a:pt x="3370" y="3026"/>
                    <a:pt x="3298" y="2923"/>
                    <a:pt x="3190" y="2897"/>
                  </a:cubicBezTo>
                  <a:cubicBezTo>
                    <a:pt x="1532" y="2501"/>
                    <a:pt x="460" y="150"/>
                    <a:pt x="449" y="126"/>
                  </a:cubicBezTo>
                  <a:cubicBezTo>
                    <a:pt x="411" y="47"/>
                    <a:pt x="33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11721774" y="456065"/>
              <a:ext cx="72082" cy="71270"/>
            </a:xfrm>
            <a:custGeom>
              <a:avLst/>
              <a:gdLst/>
              <a:ahLst/>
              <a:cxnLst/>
              <a:rect l="l" t="t" r="r" b="b"/>
              <a:pathLst>
                <a:path w="3375" h="3337" extrusionOk="0">
                  <a:moveTo>
                    <a:pt x="3125" y="0"/>
                  </a:moveTo>
                  <a:cubicBezTo>
                    <a:pt x="3040" y="0"/>
                    <a:pt x="2959" y="49"/>
                    <a:pt x="2923" y="130"/>
                  </a:cubicBezTo>
                  <a:cubicBezTo>
                    <a:pt x="2912" y="154"/>
                    <a:pt x="1844" y="2505"/>
                    <a:pt x="182" y="2903"/>
                  </a:cubicBezTo>
                  <a:cubicBezTo>
                    <a:pt x="72" y="2928"/>
                    <a:pt x="0" y="3032"/>
                    <a:pt x="14" y="3142"/>
                  </a:cubicBezTo>
                  <a:cubicBezTo>
                    <a:pt x="27" y="3253"/>
                    <a:pt x="120" y="3337"/>
                    <a:pt x="233" y="3337"/>
                  </a:cubicBezTo>
                  <a:cubicBezTo>
                    <a:pt x="249" y="3337"/>
                    <a:pt x="267" y="3335"/>
                    <a:pt x="284" y="3332"/>
                  </a:cubicBezTo>
                  <a:cubicBezTo>
                    <a:pt x="2154" y="2883"/>
                    <a:pt x="3279" y="415"/>
                    <a:pt x="3325" y="310"/>
                  </a:cubicBezTo>
                  <a:cubicBezTo>
                    <a:pt x="3375" y="199"/>
                    <a:pt x="3325" y="69"/>
                    <a:pt x="3214" y="19"/>
                  </a:cubicBezTo>
                  <a:cubicBezTo>
                    <a:pt x="3185" y="6"/>
                    <a:pt x="3155" y="0"/>
                    <a:pt x="3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11100100" y="-133466"/>
              <a:ext cx="602581" cy="1317608"/>
            </a:xfrm>
            <a:custGeom>
              <a:avLst/>
              <a:gdLst/>
              <a:ahLst/>
              <a:cxnLst/>
              <a:rect l="l" t="t" r="r" b="b"/>
              <a:pathLst>
                <a:path w="28214" h="61693" extrusionOk="0">
                  <a:moveTo>
                    <a:pt x="3046" y="1"/>
                  </a:moveTo>
                  <a:cubicBezTo>
                    <a:pt x="1351" y="1082"/>
                    <a:pt x="0" y="5279"/>
                    <a:pt x="42" y="8044"/>
                  </a:cubicBezTo>
                  <a:lnTo>
                    <a:pt x="3552" y="61481"/>
                  </a:lnTo>
                  <a:lnTo>
                    <a:pt x="12086" y="61693"/>
                  </a:lnTo>
                  <a:lnTo>
                    <a:pt x="12280" y="11184"/>
                  </a:lnTo>
                  <a:lnTo>
                    <a:pt x="12909" y="11157"/>
                  </a:lnTo>
                  <a:lnTo>
                    <a:pt x="21183" y="61649"/>
                  </a:lnTo>
                  <a:lnTo>
                    <a:pt x="28213" y="61518"/>
                  </a:lnTo>
                  <a:cubicBezTo>
                    <a:pt x="28213" y="61518"/>
                    <a:pt x="21926" y="394"/>
                    <a:pt x="21538" y="29"/>
                  </a:cubicBezTo>
                  <a:lnTo>
                    <a:pt x="17169" y="23"/>
                  </a:lnTo>
                  <a:lnTo>
                    <a:pt x="17312" y="23"/>
                  </a:lnTo>
                  <a:lnTo>
                    <a:pt x="12391" y="16"/>
                  </a:lnTo>
                  <a:lnTo>
                    <a:pt x="12193" y="16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11538783" y="1182306"/>
              <a:ext cx="297019" cy="241404"/>
            </a:xfrm>
            <a:custGeom>
              <a:avLst/>
              <a:gdLst/>
              <a:ahLst/>
              <a:cxnLst/>
              <a:rect l="l" t="t" r="r" b="b"/>
              <a:pathLst>
                <a:path w="13907" h="11303" extrusionOk="0">
                  <a:moveTo>
                    <a:pt x="1" y="0"/>
                  </a:moveTo>
                  <a:lnTo>
                    <a:pt x="867" y="10358"/>
                  </a:lnTo>
                  <a:cubicBezTo>
                    <a:pt x="866" y="10868"/>
                    <a:pt x="1278" y="11283"/>
                    <a:pt x="1789" y="11284"/>
                  </a:cubicBezTo>
                  <a:lnTo>
                    <a:pt x="7065" y="11292"/>
                  </a:lnTo>
                  <a:lnTo>
                    <a:pt x="13902" y="11302"/>
                  </a:lnTo>
                  <a:lnTo>
                    <a:pt x="13902" y="11163"/>
                  </a:lnTo>
                  <a:cubicBezTo>
                    <a:pt x="13906" y="8641"/>
                    <a:pt x="11865" y="6592"/>
                    <a:pt x="9343" y="6589"/>
                  </a:cubicBezTo>
                  <a:cubicBezTo>
                    <a:pt x="8657" y="6587"/>
                    <a:pt x="8143" y="5960"/>
                    <a:pt x="8280" y="5287"/>
                  </a:cubicBezTo>
                  <a:lnTo>
                    <a:pt x="854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11557257" y="1406111"/>
              <a:ext cx="278545" cy="24625"/>
            </a:xfrm>
            <a:custGeom>
              <a:avLst/>
              <a:gdLst/>
              <a:ahLst/>
              <a:cxnLst/>
              <a:rect l="l" t="t" r="r" b="b"/>
              <a:pathLst>
                <a:path w="13042" h="1153" extrusionOk="0">
                  <a:moveTo>
                    <a:pt x="4" y="1"/>
                  </a:moveTo>
                  <a:lnTo>
                    <a:pt x="1" y="1133"/>
                  </a:lnTo>
                  <a:lnTo>
                    <a:pt x="13040" y="1152"/>
                  </a:lnTo>
                  <a:lnTo>
                    <a:pt x="13041" y="2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11529813" y="1148561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7" y="1"/>
                  </a:moveTo>
                  <a:cubicBezTo>
                    <a:pt x="1902" y="1"/>
                    <a:pt x="1896" y="1"/>
                    <a:pt x="1891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8" y="1172"/>
                    <a:pt x="1" y="1666"/>
                    <a:pt x="16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6" y="3785"/>
                    <a:pt x="3506" y="4034"/>
                    <a:pt x="3916" y="4036"/>
                  </a:cubicBezTo>
                  <a:cubicBezTo>
                    <a:pt x="4325" y="4036"/>
                    <a:pt x="4695" y="3787"/>
                    <a:pt x="4848" y="3407"/>
                  </a:cubicBezTo>
                  <a:lnTo>
                    <a:pt x="4873" y="3407"/>
                  </a:lnTo>
                  <a:cubicBezTo>
                    <a:pt x="5025" y="3788"/>
                    <a:pt x="5393" y="4039"/>
                    <a:pt x="5804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5" y="3410"/>
                  </a:lnTo>
                  <a:cubicBezTo>
                    <a:pt x="7037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4" y="4025"/>
                    <a:pt x="8641" y="3746"/>
                    <a:pt x="8769" y="3344"/>
                  </a:cubicBezTo>
                  <a:cubicBezTo>
                    <a:pt x="9261" y="3180"/>
                    <a:pt x="9595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8" y="472"/>
                    <a:pt x="8398" y="14"/>
                    <a:pt x="7843" y="2"/>
                  </a:cubicBezTo>
                  <a:cubicBezTo>
                    <a:pt x="7835" y="2"/>
                    <a:pt x="7828" y="2"/>
                    <a:pt x="7821" y="2"/>
                  </a:cubicBezTo>
                  <a:cubicBezTo>
                    <a:pt x="7277" y="2"/>
                    <a:pt x="6829" y="439"/>
                    <a:pt x="6819" y="986"/>
                  </a:cubicBezTo>
                  <a:lnTo>
                    <a:pt x="6811" y="986"/>
                  </a:lnTo>
                  <a:cubicBezTo>
                    <a:pt x="6795" y="504"/>
                    <a:pt x="6439" y="101"/>
                    <a:pt x="5963" y="28"/>
                  </a:cubicBezTo>
                  <a:cubicBezTo>
                    <a:pt x="5912" y="20"/>
                    <a:pt x="5860" y="16"/>
                    <a:pt x="5809" y="16"/>
                  </a:cubicBezTo>
                  <a:cubicBezTo>
                    <a:pt x="5390" y="16"/>
                    <a:pt x="5008" y="280"/>
                    <a:pt x="4866" y="685"/>
                  </a:cubicBezTo>
                  <a:cubicBezTo>
                    <a:pt x="4723" y="278"/>
                    <a:pt x="4340" y="12"/>
                    <a:pt x="3920" y="12"/>
                  </a:cubicBezTo>
                  <a:cubicBezTo>
                    <a:pt x="3870" y="12"/>
                    <a:pt x="3820" y="16"/>
                    <a:pt x="3770" y="23"/>
                  </a:cubicBezTo>
                  <a:cubicBezTo>
                    <a:pt x="3293" y="95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51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11585129" y="1285975"/>
              <a:ext cx="71227" cy="68558"/>
            </a:xfrm>
            <a:custGeom>
              <a:avLst/>
              <a:gdLst/>
              <a:ahLst/>
              <a:cxnLst/>
              <a:rect l="l" t="t" r="r" b="b"/>
              <a:pathLst>
                <a:path w="3335" h="3210" extrusionOk="0">
                  <a:moveTo>
                    <a:pt x="1605" y="1"/>
                  </a:moveTo>
                  <a:cubicBezTo>
                    <a:pt x="719" y="1"/>
                    <a:pt x="2" y="718"/>
                    <a:pt x="0" y="1603"/>
                  </a:cubicBezTo>
                  <a:cubicBezTo>
                    <a:pt x="0" y="2251"/>
                    <a:pt x="389" y="2837"/>
                    <a:pt x="988" y="3086"/>
                  </a:cubicBezTo>
                  <a:cubicBezTo>
                    <a:pt x="1187" y="3169"/>
                    <a:pt x="1397" y="3209"/>
                    <a:pt x="1605" y="3209"/>
                  </a:cubicBezTo>
                  <a:cubicBezTo>
                    <a:pt x="2021" y="3209"/>
                    <a:pt x="2430" y="3047"/>
                    <a:pt x="2737" y="2740"/>
                  </a:cubicBezTo>
                  <a:cubicBezTo>
                    <a:pt x="3196" y="2283"/>
                    <a:pt x="3334" y="1594"/>
                    <a:pt x="3088" y="993"/>
                  </a:cubicBezTo>
                  <a:cubicBezTo>
                    <a:pt x="2840" y="394"/>
                    <a:pt x="2256" y="2"/>
                    <a:pt x="1608" y="1"/>
                  </a:cubicBezTo>
                  <a:cubicBezTo>
                    <a:pt x="1607" y="1"/>
                    <a:pt x="1606" y="1"/>
                    <a:pt x="1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11613171" y="1307824"/>
              <a:ext cx="117103" cy="98415"/>
            </a:xfrm>
            <a:custGeom>
              <a:avLst/>
              <a:gdLst/>
              <a:ahLst/>
              <a:cxnLst/>
              <a:rect l="l" t="t" r="r" b="b"/>
              <a:pathLst>
                <a:path w="5483" h="4608" extrusionOk="0">
                  <a:moveTo>
                    <a:pt x="4842" y="0"/>
                  </a:moveTo>
                  <a:lnTo>
                    <a:pt x="1" y="4604"/>
                  </a:lnTo>
                  <a:lnTo>
                    <a:pt x="1445" y="4607"/>
                  </a:lnTo>
                  <a:lnTo>
                    <a:pt x="5483" y="644"/>
                  </a:lnTo>
                  <a:cubicBezTo>
                    <a:pt x="5186" y="535"/>
                    <a:pt x="4950" y="299"/>
                    <a:pt x="4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11157253" y="1177201"/>
              <a:ext cx="213425" cy="233523"/>
            </a:xfrm>
            <a:custGeom>
              <a:avLst/>
              <a:gdLst/>
              <a:ahLst/>
              <a:cxnLst/>
              <a:rect l="l" t="t" r="r" b="b"/>
              <a:pathLst>
                <a:path w="9993" h="10934" extrusionOk="0">
                  <a:moveTo>
                    <a:pt x="9587" y="0"/>
                  </a:moveTo>
                  <a:lnTo>
                    <a:pt x="472" y="111"/>
                  </a:lnTo>
                  <a:lnTo>
                    <a:pt x="1688" y="7114"/>
                  </a:lnTo>
                  <a:cubicBezTo>
                    <a:pt x="621" y="7991"/>
                    <a:pt x="1" y="9300"/>
                    <a:pt x="1" y="10681"/>
                  </a:cubicBezTo>
                  <a:lnTo>
                    <a:pt x="1" y="10918"/>
                  </a:lnTo>
                  <a:lnTo>
                    <a:pt x="9990" y="10933"/>
                  </a:lnTo>
                  <a:lnTo>
                    <a:pt x="9990" y="10696"/>
                  </a:lnTo>
                  <a:cubicBezTo>
                    <a:pt x="9993" y="9444"/>
                    <a:pt x="9487" y="8245"/>
                    <a:pt x="8588" y="7374"/>
                  </a:cubicBezTo>
                  <a:lnTo>
                    <a:pt x="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11213551" y="1313398"/>
              <a:ext cx="110909" cy="9611"/>
            </a:xfrm>
            <a:custGeom>
              <a:avLst/>
              <a:gdLst/>
              <a:ahLst/>
              <a:cxnLst/>
              <a:rect l="l" t="t" r="r" b="b"/>
              <a:pathLst>
                <a:path w="5193" h="450" extrusionOk="0">
                  <a:moveTo>
                    <a:pt x="214" y="0"/>
                  </a:moveTo>
                  <a:cubicBezTo>
                    <a:pt x="96" y="3"/>
                    <a:pt x="1" y="101"/>
                    <a:pt x="1" y="221"/>
                  </a:cubicBezTo>
                  <a:cubicBezTo>
                    <a:pt x="1" y="340"/>
                    <a:pt x="96" y="437"/>
                    <a:pt x="214" y="440"/>
                  </a:cubicBezTo>
                  <a:lnTo>
                    <a:pt x="4973" y="449"/>
                  </a:lnTo>
                  <a:cubicBezTo>
                    <a:pt x="5094" y="449"/>
                    <a:pt x="5192" y="350"/>
                    <a:pt x="5192" y="228"/>
                  </a:cubicBezTo>
                  <a:cubicBezTo>
                    <a:pt x="5192" y="107"/>
                    <a:pt x="5094" y="8"/>
                    <a:pt x="4973" y="8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11157894" y="1400686"/>
              <a:ext cx="212528" cy="28512"/>
            </a:xfrm>
            <a:custGeom>
              <a:avLst/>
              <a:gdLst/>
              <a:ahLst/>
              <a:cxnLst/>
              <a:rect l="l" t="t" r="r" b="b"/>
              <a:pathLst>
                <a:path w="9951" h="1335" extrusionOk="0">
                  <a:moveTo>
                    <a:pt x="219" y="1"/>
                  </a:moveTo>
                  <a:cubicBezTo>
                    <a:pt x="98" y="1"/>
                    <a:pt x="2" y="97"/>
                    <a:pt x="2" y="217"/>
                  </a:cubicBezTo>
                  <a:cubicBezTo>
                    <a:pt x="1" y="825"/>
                    <a:pt x="495" y="1321"/>
                    <a:pt x="1103" y="1321"/>
                  </a:cubicBezTo>
                  <a:lnTo>
                    <a:pt x="9035" y="1334"/>
                  </a:lnTo>
                  <a:cubicBezTo>
                    <a:pt x="9539" y="1334"/>
                    <a:pt x="9951" y="926"/>
                    <a:pt x="9951" y="420"/>
                  </a:cubicBezTo>
                  <a:lnTo>
                    <a:pt x="9951" y="232"/>
                  </a:lnTo>
                  <a:cubicBezTo>
                    <a:pt x="9951" y="114"/>
                    <a:pt x="9855" y="16"/>
                    <a:pt x="9736" y="16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11161652" y="1147984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6" y="1"/>
                  </a:moveTo>
                  <a:cubicBezTo>
                    <a:pt x="1900" y="1"/>
                    <a:pt x="1895" y="1"/>
                    <a:pt x="1889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7" y="1172"/>
                    <a:pt x="1" y="1666"/>
                    <a:pt x="14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7" y="3785"/>
                    <a:pt x="3504" y="4036"/>
                    <a:pt x="3916" y="4036"/>
                  </a:cubicBezTo>
                  <a:cubicBezTo>
                    <a:pt x="3917" y="4036"/>
                    <a:pt x="3918" y="4036"/>
                    <a:pt x="3919" y="4036"/>
                  </a:cubicBezTo>
                  <a:cubicBezTo>
                    <a:pt x="4328" y="4036"/>
                    <a:pt x="4695" y="3787"/>
                    <a:pt x="4848" y="3407"/>
                  </a:cubicBezTo>
                  <a:lnTo>
                    <a:pt x="4872" y="3407"/>
                  </a:lnTo>
                  <a:cubicBezTo>
                    <a:pt x="5025" y="3788"/>
                    <a:pt x="5393" y="4037"/>
                    <a:pt x="5803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3" y="3410"/>
                  </a:lnTo>
                  <a:cubicBezTo>
                    <a:pt x="7035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2" y="4025"/>
                    <a:pt x="8640" y="3746"/>
                    <a:pt x="8769" y="3344"/>
                  </a:cubicBezTo>
                  <a:cubicBezTo>
                    <a:pt x="9260" y="3180"/>
                    <a:pt x="9593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6" y="472"/>
                    <a:pt x="8397" y="14"/>
                    <a:pt x="7843" y="2"/>
                  </a:cubicBezTo>
                  <a:cubicBezTo>
                    <a:pt x="7836" y="2"/>
                    <a:pt x="7830" y="2"/>
                    <a:pt x="7823" y="2"/>
                  </a:cubicBezTo>
                  <a:cubicBezTo>
                    <a:pt x="7277" y="2"/>
                    <a:pt x="6829" y="438"/>
                    <a:pt x="6817" y="986"/>
                  </a:cubicBezTo>
                  <a:lnTo>
                    <a:pt x="6810" y="986"/>
                  </a:lnTo>
                  <a:cubicBezTo>
                    <a:pt x="6795" y="504"/>
                    <a:pt x="6438" y="101"/>
                    <a:pt x="5962" y="28"/>
                  </a:cubicBezTo>
                  <a:cubicBezTo>
                    <a:pt x="5910" y="20"/>
                    <a:pt x="5859" y="16"/>
                    <a:pt x="5808" y="16"/>
                  </a:cubicBezTo>
                  <a:cubicBezTo>
                    <a:pt x="5390" y="16"/>
                    <a:pt x="5008" y="280"/>
                    <a:pt x="4864" y="685"/>
                  </a:cubicBezTo>
                  <a:cubicBezTo>
                    <a:pt x="4723" y="279"/>
                    <a:pt x="4340" y="13"/>
                    <a:pt x="3920" y="13"/>
                  </a:cubicBezTo>
                  <a:cubicBezTo>
                    <a:pt x="3870" y="13"/>
                    <a:pt x="3820" y="17"/>
                    <a:pt x="3770" y="25"/>
                  </a:cubicBezTo>
                  <a:cubicBezTo>
                    <a:pt x="3293" y="97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49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11093501" y="-1297791"/>
              <a:ext cx="512089" cy="602794"/>
            </a:xfrm>
            <a:custGeom>
              <a:avLst/>
              <a:gdLst/>
              <a:ahLst/>
              <a:cxnLst/>
              <a:rect l="l" t="t" r="r" b="b"/>
              <a:pathLst>
                <a:path w="23977" h="28224" extrusionOk="0">
                  <a:moveTo>
                    <a:pt x="12151" y="0"/>
                  </a:moveTo>
                  <a:cubicBezTo>
                    <a:pt x="8581" y="0"/>
                    <a:pt x="5512" y="2112"/>
                    <a:pt x="4101" y="5149"/>
                  </a:cubicBezTo>
                  <a:cubicBezTo>
                    <a:pt x="2620" y="5487"/>
                    <a:pt x="1474" y="6765"/>
                    <a:pt x="1377" y="8359"/>
                  </a:cubicBezTo>
                  <a:cubicBezTo>
                    <a:pt x="1332" y="9106"/>
                    <a:pt x="1528" y="9848"/>
                    <a:pt x="1938" y="10475"/>
                  </a:cubicBezTo>
                  <a:cubicBezTo>
                    <a:pt x="1294" y="11133"/>
                    <a:pt x="935" y="12017"/>
                    <a:pt x="935" y="12936"/>
                  </a:cubicBezTo>
                  <a:cubicBezTo>
                    <a:pt x="935" y="13807"/>
                    <a:pt x="1258" y="14644"/>
                    <a:pt x="1840" y="15290"/>
                  </a:cubicBezTo>
                  <a:cubicBezTo>
                    <a:pt x="1839" y="15447"/>
                    <a:pt x="1845" y="15605"/>
                    <a:pt x="1860" y="15761"/>
                  </a:cubicBezTo>
                  <a:cubicBezTo>
                    <a:pt x="718" y="16807"/>
                    <a:pt x="0" y="18309"/>
                    <a:pt x="0" y="19979"/>
                  </a:cubicBezTo>
                  <a:cubicBezTo>
                    <a:pt x="0" y="23141"/>
                    <a:pt x="2563" y="25705"/>
                    <a:pt x="5724" y="25705"/>
                  </a:cubicBezTo>
                  <a:cubicBezTo>
                    <a:pt x="6844" y="25705"/>
                    <a:pt x="7938" y="25376"/>
                    <a:pt x="8872" y="24759"/>
                  </a:cubicBezTo>
                  <a:cubicBezTo>
                    <a:pt x="10364" y="26853"/>
                    <a:pt x="12808" y="28224"/>
                    <a:pt x="15576" y="28224"/>
                  </a:cubicBezTo>
                  <a:cubicBezTo>
                    <a:pt x="20123" y="28224"/>
                    <a:pt x="23809" y="24538"/>
                    <a:pt x="23809" y="19991"/>
                  </a:cubicBezTo>
                  <a:cubicBezTo>
                    <a:pt x="23809" y="18486"/>
                    <a:pt x="23391" y="17009"/>
                    <a:pt x="22605" y="15724"/>
                  </a:cubicBezTo>
                  <a:cubicBezTo>
                    <a:pt x="23438" y="15078"/>
                    <a:pt x="23977" y="14071"/>
                    <a:pt x="23977" y="12937"/>
                  </a:cubicBezTo>
                  <a:cubicBezTo>
                    <a:pt x="23977" y="11177"/>
                    <a:pt x="22686" y="9722"/>
                    <a:pt x="21001" y="9456"/>
                  </a:cubicBezTo>
                  <a:cubicBezTo>
                    <a:pt x="21013" y="9266"/>
                    <a:pt x="21030" y="9075"/>
                    <a:pt x="21030" y="8880"/>
                  </a:cubicBezTo>
                  <a:cubicBezTo>
                    <a:pt x="21027" y="8359"/>
                    <a:pt x="20979" y="7839"/>
                    <a:pt x="20886" y="7326"/>
                  </a:cubicBezTo>
                  <a:cubicBezTo>
                    <a:pt x="21609" y="6945"/>
                    <a:pt x="21871" y="6598"/>
                    <a:pt x="21871" y="6598"/>
                  </a:cubicBezTo>
                  <a:cubicBezTo>
                    <a:pt x="22105" y="3168"/>
                    <a:pt x="19442" y="228"/>
                    <a:pt x="16006" y="126"/>
                  </a:cubicBezTo>
                  <a:cubicBezTo>
                    <a:pt x="15924" y="124"/>
                    <a:pt x="15843" y="123"/>
                    <a:pt x="15762" y="123"/>
                  </a:cubicBezTo>
                  <a:cubicBezTo>
                    <a:pt x="15261" y="123"/>
                    <a:pt x="14763" y="170"/>
                    <a:pt x="14272" y="266"/>
                  </a:cubicBezTo>
                  <a:cubicBezTo>
                    <a:pt x="13578" y="92"/>
                    <a:pt x="12865" y="3"/>
                    <a:pt x="12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11222863" y="-1159480"/>
              <a:ext cx="320085" cy="433002"/>
            </a:xfrm>
            <a:custGeom>
              <a:avLst/>
              <a:gdLst/>
              <a:ahLst/>
              <a:cxnLst/>
              <a:rect l="l" t="t" r="r" b="b"/>
              <a:pathLst>
                <a:path w="14987" h="20274" extrusionOk="0">
                  <a:moveTo>
                    <a:pt x="6621" y="0"/>
                  </a:moveTo>
                  <a:cubicBezTo>
                    <a:pt x="6187" y="0"/>
                    <a:pt x="6232" y="339"/>
                    <a:pt x="6319" y="1194"/>
                  </a:cubicBezTo>
                  <a:cubicBezTo>
                    <a:pt x="6502" y="3010"/>
                    <a:pt x="7595" y="4661"/>
                    <a:pt x="5200" y="6439"/>
                  </a:cubicBezTo>
                  <a:cubicBezTo>
                    <a:pt x="4224" y="7164"/>
                    <a:pt x="3968" y="7484"/>
                    <a:pt x="3950" y="7484"/>
                  </a:cubicBezTo>
                  <a:cubicBezTo>
                    <a:pt x="3924" y="7484"/>
                    <a:pt x="4400" y="6810"/>
                    <a:pt x="3897" y="5730"/>
                  </a:cubicBezTo>
                  <a:cubicBezTo>
                    <a:pt x="3442" y="4752"/>
                    <a:pt x="2755" y="4442"/>
                    <a:pt x="2136" y="4394"/>
                  </a:cubicBezTo>
                  <a:lnTo>
                    <a:pt x="1953" y="4418"/>
                  </a:lnTo>
                  <a:cubicBezTo>
                    <a:pt x="808" y="4568"/>
                    <a:pt x="0" y="5618"/>
                    <a:pt x="150" y="6763"/>
                  </a:cubicBezTo>
                  <a:cubicBezTo>
                    <a:pt x="289" y="7817"/>
                    <a:pt x="1188" y="8584"/>
                    <a:pt x="2223" y="8584"/>
                  </a:cubicBezTo>
                  <a:cubicBezTo>
                    <a:pt x="2313" y="8584"/>
                    <a:pt x="2404" y="8578"/>
                    <a:pt x="2495" y="8566"/>
                  </a:cubicBezTo>
                  <a:lnTo>
                    <a:pt x="2914" y="8510"/>
                  </a:lnTo>
                  <a:cubicBezTo>
                    <a:pt x="2959" y="8812"/>
                    <a:pt x="3027" y="9111"/>
                    <a:pt x="3118" y="9402"/>
                  </a:cubicBezTo>
                  <a:lnTo>
                    <a:pt x="3028" y="17207"/>
                  </a:lnTo>
                  <a:cubicBezTo>
                    <a:pt x="2997" y="18878"/>
                    <a:pt x="4331" y="20254"/>
                    <a:pt x="6003" y="20274"/>
                  </a:cubicBezTo>
                  <a:cubicBezTo>
                    <a:pt x="6015" y="20274"/>
                    <a:pt x="6027" y="20274"/>
                    <a:pt x="6039" y="20274"/>
                  </a:cubicBezTo>
                  <a:cubicBezTo>
                    <a:pt x="7694" y="20274"/>
                    <a:pt x="9040" y="18936"/>
                    <a:pt x="9048" y="17276"/>
                  </a:cubicBezTo>
                  <a:lnTo>
                    <a:pt x="9091" y="13529"/>
                  </a:lnTo>
                  <a:cubicBezTo>
                    <a:pt x="9225" y="13520"/>
                    <a:pt x="9359" y="13514"/>
                    <a:pt x="9494" y="13496"/>
                  </a:cubicBezTo>
                  <a:cubicBezTo>
                    <a:pt x="12715" y="13076"/>
                    <a:pt x="14987" y="10123"/>
                    <a:pt x="14565" y="6901"/>
                  </a:cubicBezTo>
                  <a:lnTo>
                    <a:pt x="14368" y="5387"/>
                  </a:lnTo>
                  <a:lnTo>
                    <a:pt x="14273" y="4663"/>
                  </a:lnTo>
                  <a:lnTo>
                    <a:pt x="13808" y="1105"/>
                  </a:lnTo>
                  <a:cubicBezTo>
                    <a:pt x="13786" y="927"/>
                    <a:pt x="13753" y="752"/>
                    <a:pt x="13714" y="581"/>
                  </a:cubicBezTo>
                  <a:cubicBezTo>
                    <a:pt x="13342" y="966"/>
                    <a:pt x="12782" y="1239"/>
                    <a:pt x="11938" y="1239"/>
                  </a:cubicBezTo>
                  <a:cubicBezTo>
                    <a:pt x="11537" y="1239"/>
                    <a:pt x="11071" y="1177"/>
                    <a:pt x="10531" y="1036"/>
                  </a:cubicBezTo>
                  <a:cubicBezTo>
                    <a:pt x="8206" y="430"/>
                    <a:pt x="7110" y="0"/>
                    <a:pt x="6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10974411" y="-897552"/>
              <a:ext cx="831576" cy="941930"/>
            </a:xfrm>
            <a:custGeom>
              <a:avLst/>
              <a:gdLst/>
              <a:ahLst/>
              <a:cxnLst/>
              <a:rect l="l" t="t" r="r" b="b"/>
              <a:pathLst>
                <a:path w="38936" h="44103" extrusionOk="0">
                  <a:moveTo>
                    <a:pt x="8469" y="21934"/>
                  </a:moveTo>
                  <a:lnTo>
                    <a:pt x="8705" y="34777"/>
                  </a:lnTo>
                  <a:lnTo>
                    <a:pt x="6797" y="27786"/>
                  </a:lnTo>
                  <a:lnTo>
                    <a:pt x="8469" y="21934"/>
                  </a:lnTo>
                  <a:close/>
                  <a:moveTo>
                    <a:pt x="13044" y="1"/>
                  </a:moveTo>
                  <a:cubicBezTo>
                    <a:pt x="11871" y="1"/>
                    <a:pt x="10793" y="1424"/>
                    <a:pt x="10468" y="2945"/>
                  </a:cubicBezTo>
                  <a:cubicBezTo>
                    <a:pt x="10263" y="3907"/>
                    <a:pt x="10360" y="4910"/>
                    <a:pt x="10932" y="5612"/>
                  </a:cubicBezTo>
                  <a:cubicBezTo>
                    <a:pt x="10994" y="5687"/>
                    <a:pt x="11058" y="5758"/>
                    <a:pt x="11127" y="5824"/>
                  </a:cubicBezTo>
                  <a:lnTo>
                    <a:pt x="9667" y="6081"/>
                  </a:lnTo>
                  <a:cubicBezTo>
                    <a:pt x="8562" y="6274"/>
                    <a:pt x="7528" y="6753"/>
                    <a:pt x="6664" y="7468"/>
                  </a:cubicBezTo>
                  <a:lnTo>
                    <a:pt x="6592" y="7489"/>
                  </a:lnTo>
                  <a:cubicBezTo>
                    <a:pt x="6589" y="7489"/>
                    <a:pt x="6592" y="7504"/>
                    <a:pt x="6600" y="7523"/>
                  </a:cubicBezTo>
                  <a:cubicBezTo>
                    <a:pt x="5569" y="8397"/>
                    <a:pt x="4837" y="9569"/>
                    <a:pt x="4507" y="10878"/>
                  </a:cubicBezTo>
                  <a:cubicBezTo>
                    <a:pt x="4166" y="12237"/>
                    <a:pt x="3063" y="16797"/>
                    <a:pt x="3122" y="16857"/>
                  </a:cubicBezTo>
                  <a:cubicBezTo>
                    <a:pt x="2709" y="18299"/>
                    <a:pt x="2297" y="19740"/>
                    <a:pt x="1886" y="21181"/>
                  </a:cubicBezTo>
                  <a:cubicBezTo>
                    <a:pt x="1311" y="23188"/>
                    <a:pt x="193" y="25193"/>
                    <a:pt x="94" y="27312"/>
                  </a:cubicBezTo>
                  <a:cubicBezTo>
                    <a:pt x="1" y="29346"/>
                    <a:pt x="1119" y="31143"/>
                    <a:pt x="1846" y="32963"/>
                  </a:cubicBezTo>
                  <a:cubicBezTo>
                    <a:pt x="2730" y="35182"/>
                    <a:pt x="4735" y="40568"/>
                    <a:pt x="5621" y="42787"/>
                  </a:cubicBezTo>
                  <a:cubicBezTo>
                    <a:pt x="5961" y="43639"/>
                    <a:pt x="6213" y="43854"/>
                    <a:pt x="6490" y="43854"/>
                  </a:cubicBezTo>
                  <a:cubicBezTo>
                    <a:pt x="6774" y="43854"/>
                    <a:pt x="7085" y="43629"/>
                    <a:pt x="7543" y="43629"/>
                  </a:cubicBezTo>
                  <a:cubicBezTo>
                    <a:pt x="7860" y="43629"/>
                    <a:pt x="8247" y="43737"/>
                    <a:pt x="8745" y="44102"/>
                  </a:cubicBezTo>
                  <a:cubicBezTo>
                    <a:pt x="10461" y="43541"/>
                    <a:pt x="10848" y="42287"/>
                    <a:pt x="10287" y="40571"/>
                  </a:cubicBezTo>
                  <a:lnTo>
                    <a:pt x="8978" y="35777"/>
                  </a:lnTo>
                  <a:lnTo>
                    <a:pt x="27151" y="35805"/>
                  </a:lnTo>
                  <a:lnTo>
                    <a:pt x="27384" y="35805"/>
                  </a:lnTo>
                  <a:lnTo>
                    <a:pt x="27664" y="22717"/>
                  </a:lnTo>
                  <a:lnTo>
                    <a:pt x="28443" y="26009"/>
                  </a:lnTo>
                  <a:cubicBezTo>
                    <a:pt x="28573" y="27517"/>
                    <a:pt x="29724" y="28739"/>
                    <a:pt x="31224" y="28958"/>
                  </a:cubicBezTo>
                  <a:cubicBezTo>
                    <a:pt x="31384" y="28982"/>
                    <a:pt x="31543" y="28993"/>
                    <a:pt x="31701" y="28993"/>
                  </a:cubicBezTo>
                  <a:cubicBezTo>
                    <a:pt x="33022" y="28993"/>
                    <a:pt x="34235" y="28190"/>
                    <a:pt x="34733" y="26932"/>
                  </a:cubicBezTo>
                  <a:lnTo>
                    <a:pt x="38935" y="13918"/>
                  </a:lnTo>
                  <a:lnTo>
                    <a:pt x="37956" y="9969"/>
                  </a:lnTo>
                  <a:cubicBezTo>
                    <a:pt x="37536" y="9801"/>
                    <a:pt x="37151" y="9721"/>
                    <a:pt x="36801" y="9721"/>
                  </a:cubicBezTo>
                  <a:cubicBezTo>
                    <a:pt x="35754" y="9721"/>
                    <a:pt x="35011" y="10438"/>
                    <a:pt x="34511" y="11695"/>
                  </a:cubicBezTo>
                  <a:lnTo>
                    <a:pt x="32774" y="15500"/>
                  </a:lnTo>
                  <a:cubicBezTo>
                    <a:pt x="32566" y="14558"/>
                    <a:pt x="32312" y="13481"/>
                    <a:pt x="32301" y="13456"/>
                  </a:cubicBezTo>
                  <a:cubicBezTo>
                    <a:pt x="32301" y="13456"/>
                    <a:pt x="32013" y="12280"/>
                    <a:pt x="31677" y="10922"/>
                  </a:cubicBezTo>
                  <a:cubicBezTo>
                    <a:pt x="31061" y="8443"/>
                    <a:pt x="29047" y="6558"/>
                    <a:pt x="26534" y="6108"/>
                  </a:cubicBezTo>
                  <a:lnTo>
                    <a:pt x="25486" y="5920"/>
                  </a:lnTo>
                  <a:cubicBezTo>
                    <a:pt x="25584" y="5612"/>
                    <a:pt x="25656" y="5295"/>
                    <a:pt x="25701" y="4976"/>
                  </a:cubicBezTo>
                  <a:cubicBezTo>
                    <a:pt x="25864" y="3871"/>
                    <a:pt x="25729" y="2724"/>
                    <a:pt x="25196" y="2086"/>
                  </a:cubicBezTo>
                  <a:cubicBezTo>
                    <a:pt x="24862" y="1687"/>
                    <a:pt x="24389" y="1582"/>
                    <a:pt x="23903" y="1582"/>
                  </a:cubicBezTo>
                  <a:cubicBezTo>
                    <a:pt x="23526" y="1582"/>
                    <a:pt x="23142" y="1645"/>
                    <a:pt x="22808" y="1682"/>
                  </a:cubicBezTo>
                  <a:cubicBezTo>
                    <a:pt x="22219" y="1748"/>
                    <a:pt x="21629" y="1781"/>
                    <a:pt x="21039" y="1781"/>
                  </a:cubicBezTo>
                  <a:cubicBezTo>
                    <a:pt x="18977" y="1781"/>
                    <a:pt x="16930" y="1379"/>
                    <a:pt x="15012" y="591"/>
                  </a:cubicBezTo>
                  <a:cubicBezTo>
                    <a:pt x="14401" y="340"/>
                    <a:pt x="13793" y="49"/>
                    <a:pt x="13142" y="4"/>
                  </a:cubicBezTo>
                  <a:cubicBezTo>
                    <a:pt x="13109" y="2"/>
                    <a:pt x="13076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11232196" y="-891166"/>
              <a:ext cx="82184" cy="133015"/>
            </a:xfrm>
            <a:custGeom>
              <a:avLst/>
              <a:gdLst/>
              <a:ahLst/>
              <a:cxnLst/>
              <a:rect l="l" t="t" r="r" b="b"/>
              <a:pathLst>
                <a:path w="3848" h="6228" extrusionOk="0">
                  <a:moveTo>
                    <a:pt x="3246" y="1"/>
                  </a:moveTo>
                  <a:cubicBezTo>
                    <a:pt x="3238" y="1"/>
                    <a:pt x="3230" y="1"/>
                    <a:pt x="3222" y="2"/>
                  </a:cubicBezTo>
                  <a:cubicBezTo>
                    <a:pt x="3100" y="16"/>
                    <a:pt x="3013" y="124"/>
                    <a:pt x="3027" y="245"/>
                  </a:cubicBezTo>
                  <a:cubicBezTo>
                    <a:pt x="3030" y="283"/>
                    <a:pt x="3382" y="3922"/>
                    <a:pt x="192" y="5818"/>
                  </a:cubicBezTo>
                  <a:cubicBezTo>
                    <a:pt x="0" y="5932"/>
                    <a:pt x="81" y="6227"/>
                    <a:pt x="305" y="6227"/>
                  </a:cubicBezTo>
                  <a:cubicBezTo>
                    <a:pt x="344" y="6227"/>
                    <a:pt x="383" y="6217"/>
                    <a:pt x="417" y="6196"/>
                  </a:cubicBezTo>
                  <a:cubicBezTo>
                    <a:pt x="3848" y="4157"/>
                    <a:pt x="3468" y="238"/>
                    <a:pt x="3463" y="197"/>
                  </a:cubicBezTo>
                  <a:cubicBezTo>
                    <a:pt x="3451" y="85"/>
                    <a:pt x="3356" y="1"/>
                    <a:pt x="3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11320552" y="-871602"/>
              <a:ext cx="77101" cy="140062"/>
            </a:xfrm>
            <a:custGeom>
              <a:avLst/>
              <a:gdLst/>
              <a:ahLst/>
              <a:cxnLst/>
              <a:rect l="l" t="t" r="r" b="b"/>
              <a:pathLst>
                <a:path w="3610" h="6558" extrusionOk="0">
                  <a:moveTo>
                    <a:pt x="2383" y="1"/>
                  </a:moveTo>
                  <a:cubicBezTo>
                    <a:pt x="2366" y="1"/>
                    <a:pt x="2350" y="2"/>
                    <a:pt x="2333" y="6"/>
                  </a:cubicBezTo>
                  <a:cubicBezTo>
                    <a:pt x="2216" y="32"/>
                    <a:pt x="2141" y="149"/>
                    <a:pt x="2167" y="266"/>
                  </a:cubicBezTo>
                  <a:cubicBezTo>
                    <a:pt x="2177" y="310"/>
                    <a:pt x="3105" y="4550"/>
                    <a:pt x="200" y="6145"/>
                  </a:cubicBezTo>
                  <a:cubicBezTo>
                    <a:pt x="0" y="6254"/>
                    <a:pt x="78" y="6556"/>
                    <a:pt x="305" y="6557"/>
                  </a:cubicBezTo>
                  <a:cubicBezTo>
                    <a:pt x="343" y="6557"/>
                    <a:pt x="379" y="6547"/>
                    <a:pt x="412" y="6530"/>
                  </a:cubicBezTo>
                  <a:cubicBezTo>
                    <a:pt x="3609" y="4776"/>
                    <a:pt x="2606" y="215"/>
                    <a:pt x="2596" y="168"/>
                  </a:cubicBezTo>
                  <a:cubicBezTo>
                    <a:pt x="2571" y="68"/>
                    <a:pt x="2482" y="1"/>
                    <a:pt x="2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11404359" y="-864854"/>
              <a:ext cx="75328" cy="145402"/>
            </a:xfrm>
            <a:custGeom>
              <a:avLst/>
              <a:gdLst/>
              <a:ahLst/>
              <a:cxnLst/>
              <a:rect l="l" t="t" r="r" b="b"/>
              <a:pathLst>
                <a:path w="3527" h="6808" extrusionOk="0">
                  <a:moveTo>
                    <a:pt x="2225" y="1"/>
                  </a:moveTo>
                  <a:cubicBezTo>
                    <a:pt x="2208" y="1"/>
                    <a:pt x="2190" y="3"/>
                    <a:pt x="2173" y="7"/>
                  </a:cubicBezTo>
                  <a:cubicBezTo>
                    <a:pt x="2054" y="34"/>
                    <a:pt x="1982" y="154"/>
                    <a:pt x="2011" y="271"/>
                  </a:cubicBezTo>
                  <a:cubicBezTo>
                    <a:pt x="2021" y="315"/>
                    <a:pt x="3022" y="4667"/>
                    <a:pt x="191" y="6399"/>
                  </a:cubicBezTo>
                  <a:cubicBezTo>
                    <a:pt x="0" y="6515"/>
                    <a:pt x="83" y="6807"/>
                    <a:pt x="305" y="6807"/>
                  </a:cubicBezTo>
                  <a:cubicBezTo>
                    <a:pt x="346" y="6807"/>
                    <a:pt x="386" y="6795"/>
                    <a:pt x="421" y="6774"/>
                  </a:cubicBezTo>
                  <a:cubicBezTo>
                    <a:pt x="3527" y="4875"/>
                    <a:pt x="2483" y="360"/>
                    <a:pt x="2438" y="169"/>
                  </a:cubicBezTo>
                  <a:cubicBezTo>
                    <a:pt x="2414" y="68"/>
                    <a:pt x="2324" y="1"/>
                    <a:pt x="2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11646617" y="-571209"/>
              <a:ext cx="33104" cy="64094"/>
            </a:xfrm>
            <a:custGeom>
              <a:avLst/>
              <a:gdLst/>
              <a:ahLst/>
              <a:cxnLst/>
              <a:rect l="l" t="t" r="r" b="b"/>
              <a:pathLst>
                <a:path w="1550" h="3001" extrusionOk="0">
                  <a:moveTo>
                    <a:pt x="1301" y="0"/>
                  </a:moveTo>
                  <a:cubicBezTo>
                    <a:pt x="1214" y="0"/>
                    <a:pt x="1132" y="52"/>
                    <a:pt x="1096" y="138"/>
                  </a:cubicBezTo>
                  <a:lnTo>
                    <a:pt x="59" y="2697"/>
                  </a:lnTo>
                  <a:cubicBezTo>
                    <a:pt x="0" y="2841"/>
                    <a:pt x="105" y="3001"/>
                    <a:pt x="262" y="3001"/>
                  </a:cubicBezTo>
                  <a:cubicBezTo>
                    <a:pt x="352" y="3001"/>
                    <a:pt x="433" y="2947"/>
                    <a:pt x="466" y="2862"/>
                  </a:cubicBezTo>
                  <a:lnTo>
                    <a:pt x="1504" y="303"/>
                  </a:lnTo>
                  <a:cubicBezTo>
                    <a:pt x="1550" y="190"/>
                    <a:pt x="1495" y="63"/>
                    <a:pt x="1383" y="16"/>
                  </a:cubicBezTo>
                  <a:cubicBezTo>
                    <a:pt x="1356" y="5"/>
                    <a:pt x="1328" y="0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10943037" y="294175"/>
              <a:ext cx="469523" cy="533425"/>
            </a:xfrm>
            <a:custGeom>
              <a:avLst/>
              <a:gdLst/>
              <a:ahLst/>
              <a:cxnLst/>
              <a:rect l="l" t="t" r="r" b="b"/>
              <a:pathLst>
                <a:path w="21984" h="24976" extrusionOk="0">
                  <a:moveTo>
                    <a:pt x="1910" y="0"/>
                  </a:moveTo>
                  <a:lnTo>
                    <a:pt x="0" y="24730"/>
                  </a:lnTo>
                  <a:lnTo>
                    <a:pt x="21983" y="24975"/>
                  </a:lnTo>
                  <a:lnTo>
                    <a:pt x="21087" y="865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10849128" y="287747"/>
              <a:ext cx="134702" cy="534621"/>
            </a:xfrm>
            <a:custGeom>
              <a:avLst/>
              <a:gdLst/>
              <a:ahLst/>
              <a:cxnLst/>
              <a:rect l="l" t="t" r="r" b="b"/>
              <a:pathLst>
                <a:path w="6307" h="25032" extrusionOk="0">
                  <a:moveTo>
                    <a:pt x="2252" y="1"/>
                  </a:moveTo>
                  <a:lnTo>
                    <a:pt x="0" y="24805"/>
                  </a:lnTo>
                  <a:lnTo>
                    <a:pt x="4397" y="25031"/>
                  </a:lnTo>
                  <a:lnTo>
                    <a:pt x="6307" y="301"/>
                  </a:lnTo>
                  <a:lnTo>
                    <a:pt x="2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11073104" y="94504"/>
              <a:ext cx="185490" cy="276046"/>
            </a:xfrm>
            <a:custGeom>
              <a:avLst/>
              <a:gdLst/>
              <a:ahLst/>
              <a:cxnLst/>
              <a:rect l="l" t="t" r="r" b="b"/>
              <a:pathLst>
                <a:path w="8685" h="12925" extrusionOk="0">
                  <a:moveTo>
                    <a:pt x="3843" y="0"/>
                  </a:moveTo>
                  <a:cubicBezTo>
                    <a:pt x="2188" y="0"/>
                    <a:pt x="784" y="1276"/>
                    <a:pt x="656" y="2959"/>
                  </a:cubicBezTo>
                  <a:lnTo>
                    <a:pt x="9" y="12240"/>
                  </a:lnTo>
                  <a:cubicBezTo>
                    <a:pt x="0" y="12362"/>
                    <a:pt x="92" y="12467"/>
                    <a:pt x="213" y="12475"/>
                  </a:cubicBezTo>
                  <a:cubicBezTo>
                    <a:pt x="221" y="12475"/>
                    <a:pt x="228" y="12476"/>
                    <a:pt x="235" y="12476"/>
                  </a:cubicBezTo>
                  <a:cubicBezTo>
                    <a:pt x="347" y="12476"/>
                    <a:pt x="442" y="12386"/>
                    <a:pt x="448" y="12271"/>
                  </a:cubicBezTo>
                  <a:lnTo>
                    <a:pt x="1095" y="2992"/>
                  </a:lnTo>
                  <a:cubicBezTo>
                    <a:pt x="1205" y="1541"/>
                    <a:pt x="2417" y="440"/>
                    <a:pt x="3844" y="440"/>
                  </a:cubicBezTo>
                  <a:cubicBezTo>
                    <a:pt x="3927" y="440"/>
                    <a:pt x="4011" y="444"/>
                    <a:pt x="4096" y="452"/>
                  </a:cubicBezTo>
                  <a:lnTo>
                    <a:pt x="6028" y="626"/>
                  </a:lnTo>
                  <a:cubicBezTo>
                    <a:pt x="7114" y="722"/>
                    <a:pt x="7955" y="1623"/>
                    <a:pt x="7978" y="2714"/>
                  </a:cubicBezTo>
                  <a:lnTo>
                    <a:pt x="8242" y="12710"/>
                  </a:lnTo>
                  <a:cubicBezTo>
                    <a:pt x="8245" y="12830"/>
                    <a:pt x="8342" y="12925"/>
                    <a:pt x="8462" y="12925"/>
                  </a:cubicBezTo>
                  <a:lnTo>
                    <a:pt x="8468" y="12925"/>
                  </a:lnTo>
                  <a:cubicBezTo>
                    <a:pt x="8589" y="12922"/>
                    <a:pt x="8685" y="12821"/>
                    <a:pt x="8682" y="12700"/>
                  </a:cubicBezTo>
                  <a:lnTo>
                    <a:pt x="8417" y="2705"/>
                  </a:lnTo>
                  <a:cubicBezTo>
                    <a:pt x="8390" y="1389"/>
                    <a:pt x="7377" y="305"/>
                    <a:pt x="6067" y="188"/>
                  </a:cubicBezTo>
                  <a:lnTo>
                    <a:pt x="4135" y="13"/>
                  </a:lnTo>
                  <a:cubicBezTo>
                    <a:pt x="4037" y="5"/>
                    <a:pt x="3939" y="0"/>
                    <a:pt x="3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10899489" y="726643"/>
              <a:ext cx="49806" cy="96685"/>
            </a:xfrm>
            <a:custGeom>
              <a:avLst/>
              <a:gdLst/>
              <a:ahLst/>
              <a:cxnLst/>
              <a:rect l="l" t="t" r="r" b="b"/>
              <a:pathLst>
                <a:path w="2332" h="4527" extrusionOk="0">
                  <a:moveTo>
                    <a:pt x="250" y="0"/>
                  </a:moveTo>
                  <a:cubicBezTo>
                    <a:pt x="220" y="0"/>
                    <a:pt x="189" y="7"/>
                    <a:pt x="160" y="20"/>
                  </a:cubicBezTo>
                  <a:cubicBezTo>
                    <a:pt x="50" y="70"/>
                    <a:pt x="0" y="196"/>
                    <a:pt x="47" y="307"/>
                  </a:cubicBezTo>
                  <a:lnTo>
                    <a:pt x="1881" y="4396"/>
                  </a:lnTo>
                  <a:cubicBezTo>
                    <a:pt x="1916" y="4475"/>
                    <a:pt x="1996" y="4526"/>
                    <a:pt x="2081" y="4526"/>
                  </a:cubicBezTo>
                  <a:cubicBezTo>
                    <a:pt x="2113" y="4526"/>
                    <a:pt x="2143" y="4519"/>
                    <a:pt x="2171" y="4507"/>
                  </a:cubicBezTo>
                  <a:cubicBezTo>
                    <a:pt x="2282" y="4457"/>
                    <a:pt x="2332" y="4327"/>
                    <a:pt x="2282" y="4216"/>
                  </a:cubicBezTo>
                  <a:lnTo>
                    <a:pt x="449" y="127"/>
                  </a:lnTo>
                  <a:cubicBezTo>
                    <a:pt x="412" y="47"/>
                    <a:pt x="333" y="0"/>
                    <a:pt x="250" y="0"/>
                  </a:cubicBezTo>
                  <a:close/>
                </a:path>
              </a:pathLst>
            </a:custGeom>
            <a:solidFill>
              <a:srgbClr val="DD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10847206" y="292210"/>
              <a:ext cx="96066" cy="525544"/>
            </a:xfrm>
            <a:custGeom>
              <a:avLst/>
              <a:gdLst/>
              <a:ahLst/>
              <a:cxnLst/>
              <a:rect l="l" t="t" r="r" b="b"/>
              <a:pathLst>
                <a:path w="4498" h="24607" extrusionOk="0">
                  <a:moveTo>
                    <a:pt x="4262" y="0"/>
                  </a:moveTo>
                  <a:cubicBezTo>
                    <a:pt x="4161" y="0"/>
                    <a:pt x="4057" y="92"/>
                    <a:pt x="4050" y="205"/>
                  </a:cubicBezTo>
                  <a:lnTo>
                    <a:pt x="2480" y="20486"/>
                  </a:lnTo>
                  <a:lnTo>
                    <a:pt x="93" y="24269"/>
                  </a:lnTo>
                  <a:cubicBezTo>
                    <a:pt x="0" y="24416"/>
                    <a:pt x="107" y="24606"/>
                    <a:pt x="279" y="24606"/>
                  </a:cubicBezTo>
                  <a:cubicBezTo>
                    <a:pt x="354" y="24606"/>
                    <a:pt x="425" y="24567"/>
                    <a:pt x="465" y="24504"/>
                  </a:cubicBezTo>
                  <a:lnTo>
                    <a:pt x="2912" y="20630"/>
                  </a:lnTo>
                  <a:lnTo>
                    <a:pt x="4489" y="238"/>
                  </a:lnTo>
                  <a:cubicBezTo>
                    <a:pt x="4498" y="118"/>
                    <a:pt x="4406" y="11"/>
                    <a:pt x="4286" y="2"/>
                  </a:cubicBezTo>
                  <a:cubicBezTo>
                    <a:pt x="4278" y="1"/>
                    <a:pt x="4270" y="0"/>
                    <a:pt x="4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11072464" y="440730"/>
              <a:ext cx="198582" cy="92606"/>
            </a:xfrm>
            <a:custGeom>
              <a:avLst/>
              <a:gdLst/>
              <a:ahLst/>
              <a:cxnLst/>
              <a:rect l="l" t="t" r="r" b="b"/>
              <a:pathLst>
                <a:path w="9298" h="4336" extrusionOk="0">
                  <a:moveTo>
                    <a:pt x="125" y="0"/>
                  </a:moveTo>
                  <a:lnTo>
                    <a:pt x="0" y="4062"/>
                  </a:lnTo>
                  <a:lnTo>
                    <a:pt x="9297" y="4335"/>
                  </a:lnTo>
                  <a:lnTo>
                    <a:pt x="9163" y="38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11060973" y="-42953"/>
              <a:ext cx="165905" cy="96664"/>
            </a:xfrm>
            <a:custGeom>
              <a:avLst/>
              <a:gdLst/>
              <a:ahLst/>
              <a:cxnLst/>
              <a:rect l="l" t="t" r="r" b="b"/>
              <a:pathLst>
                <a:path w="7768" h="4526" extrusionOk="0">
                  <a:moveTo>
                    <a:pt x="5986" y="1"/>
                  </a:moveTo>
                  <a:cubicBezTo>
                    <a:pt x="5918" y="1"/>
                    <a:pt x="5848" y="9"/>
                    <a:pt x="5779" y="27"/>
                  </a:cubicBezTo>
                  <a:cubicBezTo>
                    <a:pt x="5348" y="142"/>
                    <a:pt x="5087" y="580"/>
                    <a:pt x="5193" y="1014"/>
                  </a:cubicBezTo>
                  <a:lnTo>
                    <a:pt x="5187" y="1015"/>
                  </a:lnTo>
                  <a:cubicBezTo>
                    <a:pt x="5078" y="675"/>
                    <a:pt x="4763" y="449"/>
                    <a:pt x="4414" y="449"/>
                  </a:cubicBezTo>
                  <a:cubicBezTo>
                    <a:pt x="4380" y="449"/>
                    <a:pt x="4345" y="451"/>
                    <a:pt x="4311" y="455"/>
                  </a:cubicBezTo>
                  <a:cubicBezTo>
                    <a:pt x="3920" y="503"/>
                    <a:pt x="3622" y="823"/>
                    <a:pt x="3598" y="1215"/>
                  </a:cubicBezTo>
                  <a:cubicBezTo>
                    <a:pt x="3441" y="992"/>
                    <a:pt x="3190" y="868"/>
                    <a:pt x="2931" y="868"/>
                  </a:cubicBezTo>
                  <a:cubicBezTo>
                    <a:pt x="2818" y="868"/>
                    <a:pt x="2702" y="892"/>
                    <a:pt x="2593" y="942"/>
                  </a:cubicBezTo>
                  <a:cubicBezTo>
                    <a:pt x="2236" y="1104"/>
                    <a:pt x="2045" y="1497"/>
                    <a:pt x="2140" y="1878"/>
                  </a:cubicBezTo>
                  <a:lnTo>
                    <a:pt x="2134" y="1880"/>
                  </a:lnTo>
                  <a:cubicBezTo>
                    <a:pt x="2022" y="1534"/>
                    <a:pt x="1701" y="1313"/>
                    <a:pt x="1356" y="1313"/>
                  </a:cubicBezTo>
                  <a:cubicBezTo>
                    <a:pt x="1279" y="1313"/>
                    <a:pt x="1200" y="1324"/>
                    <a:pt x="1122" y="1347"/>
                  </a:cubicBezTo>
                  <a:cubicBezTo>
                    <a:pt x="696" y="1475"/>
                    <a:pt x="450" y="1919"/>
                    <a:pt x="568" y="2347"/>
                  </a:cubicBezTo>
                  <a:cubicBezTo>
                    <a:pt x="189" y="2552"/>
                    <a:pt x="1" y="2994"/>
                    <a:pt x="118" y="3411"/>
                  </a:cubicBezTo>
                  <a:lnTo>
                    <a:pt x="151" y="3530"/>
                  </a:lnTo>
                  <a:cubicBezTo>
                    <a:pt x="265" y="3929"/>
                    <a:pt x="630" y="4200"/>
                    <a:pt x="1037" y="4200"/>
                  </a:cubicBezTo>
                  <a:cubicBezTo>
                    <a:pt x="1074" y="4200"/>
                    <a:pt x="1111" y="4198"/>
                    <a:pt x="1148" y="4193"/>
                  </a:cubicBezTo>
                  <a:cubicBezTo>
                    <a:pt x="1304" y="4405"/>
                    <a:pt x="1549" y="4525"/>
                    <a:pt x="1804" y="4525"/>
                  </a:cubicBezTo>
                  <a:cubicBezTo>
                    <a:pt x="1875" y="4525"/>
                    <a:pt x="1947" y="4516"/>
                    <a:pt x="2018" y="4496"/>
                  </a:cubicBezTo>
                  <a:cubicBezTo>
                    <a:pt x="2343" y="4408"/>
                    <a:pt x="2580" y="4129"/>
                    <a:pt x="2616" y="3794"/>
                  </a:cubicBezTo>
                  <a:lnTo>
                    <a:pt x="2732" y="3761"/>
                  </a:lnTo>
                  <a:cubicBezTo>
                    <a:pt x="2889" y="3965"/>
                    <a:pt x="3130" y="4080"/>
                    <a:pt x="3380" y="4080"/>
                  </a:cubicBezTo>
                  <a:cubicBezTo>
                    <a:pt x="3453" y="4080"/>
                    <a:pt x="3528" y="4070"/>
                    <a:pt x="3601" y="4049"/>
                  </a:cubicBezTo>
                  <a:cubicBezTo>
                    <a:pt x="3922" y="3958"/>
                    <a:pt x="4156" y="3680"/>
                    <a:pt x="4191" y="3348"/>
                  </a:cubicBezTo>
                  <a:lnTo>
                    <a:pt x="4209" y="3344"/>
                  </a:lnTo>
                  <a:cubicBezTo>
                    <a:pt x="4366" y="3547"/>
                    <a:pt x="4606" y="3662"/>
                    <a:pt x="4855" y="3662"/>
                  </a:cubicBezTo>
                  <a:cubicBezTo>
                    <a:pt x="4929" y="3662"/>
                    <a:pt x="5004" y="3651"/>
                    <a:pt x="5078" y="3630"/>
                  </a:cubicBezTo>
                  <a:cubicBezTo>
                    <a:pt x="5401" y="3540"/>
                    <a:pt x="5633" y="3262"/>
                    <a:pt x="5669" y="2931"/>
                  </a:cubicBezTo>
                  <a:lnTo>
                    <a:pt x="5785" y="2898"/>
                  </a:lnTo>
                  <a:cubicBezTo>
                    <a:pt x="5942" y="3102"/>
                    <a:pt x="6182" y="3216"/>
                    <a:pt x="6431" y="3216"/>
                  </a:cubicBezTo>
                  <a:cubicBezTo>
                    <a:pt x="6512" y="3216"/>
                    <a:pt x="6593" y="3204"/>
                    <a:pt x="6672" y="3180"/>
                  </a:cubicBezTo>
                  <a:cubicBezTo>
                    <a:pt x="6998" y="3078"/>
                    <a:pt x="7226" y="2785"/>
                    <a:pt x="7246" y="2444"/>
                  </a:cubicBezTo>
                  <a:cubicBezTo>
                    <a:pt x="7600" y="2231"/>
                    <a:pt x="7768" y="1806"/>
                    <a:pt x="7655" y="1407"/>
                  </a:cubicBezTo>
                  <a:lnTo>
                    <a:pt x="7622" y="1288"/>
                  </a:lnTo>
                  <a:cubicBezTo>
                    <a:pt x="7514" y="907"/>
                    <a:pt x="7173" y="638"/>
                    <a:pt x="6779" y="620"/>
                  </a:cubicBezTo>
                  <a:cubicBezTo>
                    <a:pt x="6776" y="613"/>
                    <a:pt x="6776" y="607"/>
                    <a:pt x="6774" y="599"/>
                  </a:cubicBezTo>
                  <a:cubicBezTo>
                    <a:pt x="6673" y="238"/>
                    <a:pt x="6345" y="1"/>
                    <a:pt x="5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11091920" y="-5257"/>
              <a:ext cx="160993" cy="180279"/>
            </a:xfrm>
            <a:custGeom>
              <a:avLst/>
              <a:gdLst/>
              <a:ahLst/>
              <a:cxnLst/>
              <a:rect l="l" t="t" r="r" b="b"/>
              <a:pathLst>
                <a:path w="7538" h="8441" extrusionOk="0">
                  <a:moveTo>
                    <a:pt x="4923" y="1"/>
                  </a:moveTo>
                  <a:cubicBezTo>
                    <a:pt x="3218" y="1780"/>
                    <a:pt x="658" y="1808"/>
                    <a:pt x="498" y="1808"/>
                  </a:cubicBezTo>
                  <a:cubicBezTo>
                    <a:pt x="493" y="1808"/>
                    <a:pt x="490" y="1808"/>
                    <a:pt x="490" y="1808"/>
                  </a:cubicBezTo>
                  <a:lnTo>
                    <a:pt x="490" y="1808"/>
                  </a:lnTo>
                  <a:lnTo>
                    <a:pt x="1574" y="5244"/>
                  </a:lnTo>
                  <a:lnTo>
                    <a:pt x="1574" y="5244"/>
                  </a:lnTo>
                  <a:lnTo>
                    <a:pt x="1152" y="4890"/>
                  </a:lnTo>
                  <a:cubicBezTo>
                    <a:pt x="1061" y="4814"/>
                    <a:pt x="948" y="4773"/>
                    <a:pt x="832" y="4773"/>
                  </a:cubicBezTo>
                  <a:cubicBezTo>
                    <a:pt x="815" y="4773"/>
                    <a:pt x="798" y="4774"/>
                    <a:pt x="781" y="4776"/>
                  </a:cubicBezTo>
                  <a:cubicBezTo>
                    <a:pt x="311" y="4820"/>
                    <a:pt x="1" y="5309"/>
                    <a:pt x="163" y="5747"/>
                  </a:cubicBezTo>
                  <a:lnTo>
                    <a:pt x="632" y="7019"/>
                  </a:lnTo>
                  <a:cubicBezTo>
                    <a:pt x="852" y="7619"/>
                    <a:pt x="1380" y="8053"/>
                    <a:pt x="2012" y="8151"/>
                  </a:cubicBezTo>
                  <a:lnTo>
                    <a:pt x="3716" y="8416"/>
                  </a:lnTo>
                  <a:cubicBezTo>
                    <a:pt x="3818" y="8432"/>
                    <a:pt x="3921" y="8440"/>
                    <a:pt x="4024" y="8440"/>
                  </a:cubicBezTo>
                  <a:cubicBezTo>
                    <a:pt x="4664" y="8440"/>
                    <a:pt x="5287" y="8135"/>
                    <a:pt x="5696" y="7604"/>
                  </a:cubicBezTo>
                  <a:lnTo>
                    <a:pt x="7058" y="5837"/>
                  </a:lnTo>
                  <a:cubicBezTo>
                    <a:pt x="7421" y="5366"/>
                    <a:pt x="7538" y="4752"/>
                    <a:pt x="7368" y="4198"/>
                  </a:cubicBezTo>
                  <a:lnTo>
                    <a:pt x="4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11716990" y="-866989"/>
              <a:ext cx="178848" cy="244074"/>
            </a:xfrm>
            <a:custGeom>
              <a:avLst/>
              <a:gdLst/>
              <a:ahLst/>
              <a:cxnLst/>
              <a:rect l="l" t="t" r="r" b="b"/>
              <a:pathLst>
                <a:path w="8374" h="11428" extrusionOk="0">
                  <a:moveTo>
                    <a:pt x="6288" y="1"/>
                  </a:moveTo>
                  <a:cubicBezTo>
                    <a:pt x="6133" y="1"/>
                    <a:pt x="5978" y="54"/>
                    <a:pt x="5852" y="163"/>
                  </a:cubicBezTo>
                  <a:cubicBezTo>
                    <a:pt x="5559" y="413"/>
                    <a:pt x="5291" y="822"/>
                    <a:pt x="5450" y="1428"/>
                  </a:cubicBezTo>
                  <a:cubicBezTo>
                    <a:pt x="5549" y="1800"/>
                    <a:pt x="5630" y="2114"/>
                    <a:pt x="5691" y="2368"/>
                  </a:cubicBezTo>
                  <a:cubicBezTo>
                    <a:pt x="5825" y="2898"/>
                    <a:pt x="5756" y="3458"/>
                    <a:pt x="5499" y="3940"/>
                  </a:cubicBezTo>
                  <a:cubicBezTo>
                    <a:pt x="5187" y="4525"/>
                    <a:pt x="4887" y="4816"/>
                    <a:pt x="4611" y="4875"/>
                  </a:cubicBezTo>
                  <a:cubicBezTo>
                    <a:pt x="4587" y="4880"/>
                    <a:pt x="4565" y="4882"/>
                    <a:pt x="4544" y="4882"/>
                  </a:cubicBezTo>
                  <a:cubicBezTo>
                    <a:pt x="4166" y="4882"/>
                    <a:pt x="4430" y="4012"/>
                    <a:pt x="4591" y="3237"/>
                  </a:cubicBezTo>
                  <a:cubicBezTo>
                    <a:pt x="4712" y="2653"/>
                    <a:pt x="4134" y="2321"/>
                    <a:pt x="3649" y="2321"/>
                  </a:cubicBezTo>
                  <a:cubicBezTo>
                    <a:pt x="3455" y="2321"/>
                    <a:pt x="3275" y="2374"/>
                    <a:pt x="3162" y="2486"/>
                  </a:cubicBezTo>
                  <a:cubicBezTo>
                    <a:pt x="2766" y="2877"/>
                    <a:pt x="641" y="4645"/>
                    <a:pt x="1590" y="7458"/>
                  </a:cubicBezTo>
                  <a:lnTo>
                    <a:pt x="0" y="9582"/>
                  </a:lnTo>
                  <a:lnTo>
                    <a:pt x="4830" y="11427"/>
                  </a:lnTo>
                  <a:lnTo>
                    <a:pt x="5483" y="8988"/>
                  </a:lnTo>
                  <a:cubicBezTo>
                    <a:pt x="5483" y="8988"/>
                    <a:pt x="8200" y="7220"/>
                    <a:pt x="8302" y="4363"/>
                  </a:cubicBezTo>
                  <a:cubicBezTo>
                    <a:pt x="8374" y="2311"/>
                    <a:pt x="7361" y="871"/>
                    <a:pt x="6784" y="223"/>
                  </a:cubicBezTo>
                  <a:cubicBezTo>
                    <a:pt x="6653" y="76"/>
                    <a:pt x="6471" y="1"/>
                    <a:pt x="6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11695291" y="-698180"/>
              <a:ext cx="160544" cy="108646"/>
            </a:xfrm>
            <a:custGeom>
              <a:avLst/>
              <a:gdLst/>
              <a:ahLst/>
              <a:cxnLst/>
              <a:rect l="l" t="t" r="r" b="b"/>
              <a:pathLst>
                <a:path w="7517" h="5087" extrusionOk="0">
                  <a:moveTo>
                    <a:pt x="1786" y="0"/>
                  </a:moveTo>
                  <a:cubicBezTo>
                    <a:pt x="1564" y="0"/>
                    <a:pt x="1347" y="91"/>
                    <a:pt x="1189" y="261"/>
                  </a:cubicBezTo>
                  <a:cubicBezTo>
                    <a:pt x="1142" y="254"/>
                    <a:pt x="1095" y="251"/>
                    <a:pt x="1049" y="251"/>
                  </a:cubicBezTo>
                  <a:cubicBezTo>
                    <a:pt x="690" y="251"/>
                    <a:pt x="359" y="461"/>
                    <a:pt x="210" y="796"/>
                  </a:cubicBezTo>
                  <a:lnTo>
                    <a:pt x="159" y="908"/>
                  </a:lnTo>
                  <a:cubicBezTo>
                    <a:pt x="0" y="1270"/>
                    <a:pt x="89" y="1695"/>
                    <a:pt x="380" y="1962"/>
                  </a:cubicBezTo>
                  <a:cubicBezTo>
                    <a:pt x="377" y="1968"/>
                    <a:pt x="372" y="1974"/>
                    <a:pt x="369" y="1980"/>
                  </a:cubicBezTo>
                  <a:cubicBezTo>
                    <a:pt x="189" y="2387"/>
                    <a:pt x="366" y="2864"/>
                    <a:pt x="770" y="3054"/>
                  </a:cubicBezTo>
                  <a:cubicBezTo>
                    <a:pt x="882" y="3106"/>
                    <a:pt x="999" y="3130"/>
                    <a:pt x="1115" y="3130"/>
                  </a:cubicBezTo>
                  <a:cubicBezTo>
                    <a:pt x="1417" y="3130"/>
                    <a:pt x="1707" y="2962"/>
                    <a:pt x="1850" y="2674"/>
                  </a:cubicBezTo>
                  <a:lnTo>
                    <a:pt x="1856" y="2677"/>
                  </a:lnTo>
                  <a:cubicBezTo>
                    <a:pt x="1708" y="3040"/>
                    <a:pt x="1841" y="3457"/>
                    <a:pt x="2171" y="3669"/>
                  </a:cubicBezTo>
                  <a:cubicBezTo>
                    <a:pt x="2306" y="3756"/>
                    <a:pt x="2458" y="3798"/>
                    <a:pt x="2610" y="3798"/>
                  </a:cubicBezTo>
                  <a:cubicBezTo>
                    <a:pt x="2828" y="3798"/>
                    <a:pt x="3045" y="3710"/>
                    <a:pt x="3204" y="3541"/>
                  </a:cubicBezTo>
                  <a:lnTo>
                    <a:pt x="3204" y="3541"/>
                  </a:lnTo>
                  <a:cubicBezTo>
                    <a:pt x="3171" y="3933"/>
                    <a:pt x="3421" y="4292"/>
                    <a:pt x="3800" y="4396"/>
                  </a:cubicBezTo>
                  <a:cubicBezTo>
                    <a:pt x="3872" y="4415"/>
                    <a:pt x="3944" y="4425"/>
                    <a:pt x="4016" y="4425"/>
                  </a:cubicBezTo>
                  <a:cubicBezTo>
                    <a:pt x="4322" y="4425"/>
                    <a:pt x="4610" y="4252"/>
                    <a:pt x="4748" y="3966"/>
                  </a:cubicBezTo>
                  <a:lnTo>
                    <a:pt x="4754" y="3968"/>
                  </a:lnTo>
                  <a:cubicBezTo>
                    <a:pt x="4592" y="4379"/>
                    <a:pt x="4786" y="4846"/>
                    <a:pt x="5193" y="5020"/>
                  </a:cubicBezTo>
                  <a:cubicBezTo>
                    <a:pt x="5297" y="5065"/>
                    <a:pt x="5406" y="5086"/>
                    <a:pt x="5514" y="5086"/>
                  </a:cubicBezTo>
                  <a:cubicBezTo>
                    <a:pt x="5823" y="5086"/>
                    <a:pt x="6118" y="4909"/>
                    <a:pt x="6255" y="4610"/>
                  </a:cubicBezTo>
                  <a:cubicBezTo>
                    <a:pt x="6317" y="4623"/>
                    <a:pt x="6379" y="4629"/>
                    <a:pt x="6439" y="4629"/>
                  </a:cubicBezTo>
                  <a:cubicBezTo>
                    <a:pt x="6799" y="4629"/>
                    <a:pt x="7132" y="4419"/>
                    <a:pt x="7282" y="4082"/>
                  </a:cubicBezTo>
                  <a:lnTo>
                    <a:pt x="7333" y="3969"/>
                  </a:lnTo>
                  <a:cubicBezTo>
                    <a:pt x="7516" y="3555"/>
                    <a:pt x="7372" y="3069"/>
                    <a:pt x="6994" y="2821"/>
                  </a:cubicBezTo>
                  <a:cubicBezTo>
                    <a:pt x="7014" y="2485"/>
                    <a:pt x="6824" y="2171"/>
                    <a:pt x="6518" y="2031"/>
                  </a:cubicBezTo>
                  <a:cubicBezTo>
                    <a:pt x="6409" y="1982"/>
                    <a:pt x="6294" y="1957"/>
                    <a:pt x="6179" y="1957"/>
                  </a:cubicBezTo>
                  <a:cubicBezTo>
                    <a:pt x="5971" y="1957"/>
                    <a:pt x="5766" y="2037"/>
                    <a:pt x="5610" y="2189"/>
                  </a:cubicBezTo>
                  <a:lnTo>
                    <a:pt x="5500" y="2139"/>
                  </a:lnTo>
                  <a:cubicBezTo>
                    <a:pt x="5512" y="1806"/>
                    <a:pt x="5322" y="1498"/>
                    <a:pt x="5016" y="1362"/>
                  </a:cubicBezTo>
                  <a:cubicBezTo>
                    <a:pt x="4909" y="1314"/>
                    <a:pt x="4796" y="1291"/>
                    <a:pt x="4684" y="1291"/>
                  </a:cubicBezTo>
                  <a:cubicBezTo>
                    <a:pt x="4475" y="1291"/>
                    <a:pt x="4270" y="1371"/>
                    <a:pt x="4115" y="1522"/>
                  </a:cubicBezTo>
                  <a:lnTo>
                    <a:pt x="4095" y="1513"/>
                  </a:lnTo>
                  <a:cubicBezTo>
                    <a:pt x="4109" y="1180"/>
                    <a:pt x="3917" y="872"/>
                    <a:pt x="3612" y="737"/>
                  </a:cubicBezTo>
                  <a:cubicBezTo>
                    <a:pt x="3505" y="689"/>
                    <a:pt x="3391" y="666"/>
                    <a:pt x="3279" y="666"/>
                  </a:cubicBezTo>
                  <a:cubicBezTo>
                    <a:pt x="3071" y="666"/>
                    <a:pt x="2866" y="745"/>
                    <a:pt x="2711" y="896"/>
                  </a:cubicBezTo>
                  <a:lnTo>
                    <a:pt x="2600" y="848"/>
                  </a:lnTo>
                  <a:cubicBezTo>
                    <a:pt x="2614" y="508"/>
                    <a:pt x="2414" y="194"/>
                    <a:pt x="2099" y="63"/>
                  </a:cubicBezTo>
                  <a:cubicBezTo>
                    <a:pt x="1997" y="21"/>
                    <a:pt x="1891" y="0"/>
                    <a:pt x="1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4" name="Google Shape;1664;p45"/>
          <p:cNvGrpSpPr/>
          <p:nvPr/>
        </p:nvGrpSpPr>
        <p:grpSpPr>
          <a:xfrm>
            <a:off x="7260568" y="1544154"/>
            <a:ext cx="196955" cy="195990"/>
            <a:chOff x="-6313425" y="1453775"/>
            <a:chExt cx="147975" cy="147250"/>
          </a:xfrm>
        </p:grpSpPr>
        <p:sp>
          <p:nvSpPr>
            <p:cNvPr id="1665" name="Google Shape;1665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p45"/>
          <p:cNvGrpSpPr/>
          <p:nvPr/>
        </p:nvGrpSpPr>
        <p:grpSpPr>
          <a:xfrm>
            <a:off x="5314936" y="1334909"/>
            <a:ext cx="1213675" cy="3012884"/>
            <a:chOff x="13125021" y="-1690049"/>
            <a:chExt cx="1261486" cy="3131570"/>
          </a:xfrm>
        </p:grpSpPr>
        <p:sp>
          <p:nvSpPr>
            <p:cNvPr id="1673" name="Google Shape;1673;p45"/>
            <p:cNvSpPr/>
            <p:nvPr/>
          </p:nvSpPr>
          <p:spPr>
            <a:xfrm>
              <a:off x="14130688" y="1415935"/>
              <a:ext cx="255820" cy="25586"/>
            </a:xfrm>
            <a:custGeom>
              <a:avLst/>
              <a:gdLst/>
              <a:ahLst/>
              <a:cxnLst/>
              <a:rect l="l" t="t" r="r" b="b"/>
              <a:pathLst>
                <a:path w="11978" h="1198" extrusionOk="0">
                  <a:moveTo>
                    <a:pt x="11964" y="0"/>
                  </a:moveTo>
                  <a:lnTo>
                    <a:pt x="1" y="164"/>
                  </a:lnTo>
                  <a:lnTo>
                    <a:pt x="14" y="1198"/>
                  </a:lnTo>
                  <a:lnTo>
                    <a:pt x="11977" y="1036"/>
                  </a:lnTo>
                  <a:lnTo>
                    <a:pt x="11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14253877" y="1326618"/>
              <a:ext cx="43804" cy="30050"/>
            </a:xfrm>
            <a:custGeom>
              <a:avLst/>
              <a:gdLst/>
              <a:ahLst/>
              <a:cxnLst/>
              <a:rect l="l" t="t" r="r" b="b"/>
              <a:pathLst>
                <a:path w="2051" h="1407" extrusionOk="0">
                  <a:moveTo>
                    <a:pt x="1456" y="330"/>
                  </a:moveTo>
                  <a:cubicBezTo>
                    <a:pt x="1495" y="330"/>
                    <a:pt x="1534" y="339"/>
                    <a:pt x="1571" y="356"/>
                  </a:cubicBezTo>
                  <a:cubicBezTo>
                    <a:pt x="1647" y="392"/>
                    <a:pt x="1692" y="491"/>
                    <a:pt x="1703" y="650"/>
                  </a:cubicBezTo>
                  <a:cubicBezTo>
                    <a:pt x="1719" y="906"/>
                    <a:pt x="1623" y="977"/>
                    <a:pt x="1592" y="1001"/>
                  </a:cubicBezTo>
                  <a:cubicBezTo>
                    <a:pt x="1523" y="1052"/>
                    <a:pt x="1417" y="1077"/>
                    <a:pt x="1282" y="1077"/>
                  </a:cubicBezTo>
                  <a:cubicBezTo>
                    <a:pt x="1052" y="1077"/>
                    <a:pt x="738" y="1005"/>
                    <a:pt x="374" y="863"/>
                  </a:cubicBezTo>
                  <a:cubicBezTo>
                    <a:pt x="367" y="848"/>
                    <a:pt x="368" y="831"/>
                    <a:pt x="376" y="818"/>
                  </a:cubicBezTo>
                  <a:cubicBezTo>
                    <a:pt x="826" y="506"/>
                    <a:pt x="1216" y="330"/>
                    <a:pt x="1447" y="330"/>
                  </a:cubicBezTo>
                  <a:cubicBezTo>
                    <a:pt x="1450" y="330"/>
                    <a:pt x="1453" y="330"/>
                    <a:pt x="1456" y="330"/>
                  </a:cubicBezTo>
                  <a:close/>
                  <a:moveTo>
                    <a:pt x="1447" y="0"/>
                  </a:moveTo>
                  <a:cubicBezTo>
                    <a:pt x="1134" y="0"/>
                    <a:pt x="712" y="184"/>
                    <a:pt x="188" y="546"/>
                  </a:cubicBezTo>
                  <a:cubicBezTo>
                    <a:pt x="50" y="642"/>
                    <a:pt x="0" y="836"/>
                    <a:pt x="72" y="997"/>
                  </a:cubicBezTo>
                  <a:cubicBezTo>
                    <a:pt x="108" y="1079"/>
                    <a:pt x="174" y="1144"/>
                    <a:pt x="259" y="1177"/>
                  </a:cubicBezTo>
                  <a:cubicBezTo>
                    <a:pt x="569" y="1295"/>
                    <a:pt x="948" y="1406"/>
                    <a:pt x="1276" y="1406"/>
                  </a:cubicBezTo>
                  <a:cubicBezTo>
                    <a:pt x="1473" y="1406"/>
                    <a:pt x="1652" y="1366"/>
                    <a:pt x="1788" y="1264"/>
                  </a:cubicBezTo>
                  <a:cubicBezTo>
                    <a:pt x="1970" y="1132"/>
                    <a:pt x="2051" y="915"/>
                    <a:pt x="2033" y="626"/>
                  </a:cubicBezTo>
                  <a:cubicBezTo>
                    <a:pt x="2013" y="341"/>
                    <a:pt x="1905" y="150"/>
                    <a:pt x="1713" y="57"/>
                  </a:cubicBezTo>
                  <a:cubicBezTo>
                    <a:pt x="1636" y="19"/>
                    <a:pt x="1547" y="0"/>
                    <a:pt x="1447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14251955" y="1344174"/>
              <a:ext cx="23963" cy="41049"/>
            </a:xfrm>
            <a:custGeom>
              <a:avLst/>
              <a:gdLst/>
              <a:ahLst/>
              <a:cxnLst/>
              <a:rect l="l" t="t" r="r" b="b"/>
              <a:pathLst>
                <a:path w="1122" h="1922" extrusionOk="0">
                  <a:moveTo>
                    <a:pt x="266" y="0"/>
                  </a:moveTo>
                  <a:cubicBezTo>
                    <a:pt x="165" y="0"/>
                    <a:pt x="96" y="62"/>
                    <a:pt x="89" y="152"/>
                  </a:cubicBezTo>
                  <a:cubicBezTo>
                    <a:pt x="84" y="203"/>
                    <a:pt x="0" y="1401"/>
                    <a:pt x="808" y="1898"/>
                  </a:cubicBezTo>
                  <a:cubicBezTo>
                    <a:pt x="833" y="1913"/>
                    <a:pt x="863" y="1922"/>
                    <a:pt x="893" y="1922"/>
                  </a:cubicBezTo>
                  <a:lnTo>
                    <a:pt x="893" y="1920"/>
                  </a:lnTo>
                  <a:cubicBezTo>
                    <a:pt x="1060" y="1920"/>
                    <a:pt x="1122" y="1703"/>
                    <a:pt x="980" y="1616"/>
                  </a:cubicBezTo>
                  <a:cubicBezTo>
                    <a:pt x="347" y="1225"/>
                    <a:pt x="418" y="188"/>
                    <a:pt x="418" y="178"/>
                  </a:cubicBezTo>
                  <a:cubicBezTo>
                    <a:pt x="425" y="86"/>
                    <a:pt x="356" y="8"/>
                    <a:pt x="266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6" name="Google Shape;1676;p45"/>
            <p:cNvGrpSpPr/>
            <p:nvPr/>
          </p:nvGrpSpPr>
          <p:grpSpPr>
            <a:xfrm>
              <a:off x="13125021" y="-1690049"/>
              <a:ext cx="1247171" cy="3119242"/>
              <a:chOff x="12235871" y="-1677549"/>
              <a:chExt cx="1247171" cy="3119242"/>
            </a:xfrm>
          </p:grpSpPr>
          <p:sp>
            <p:nvSpPr>
              <p:cNvPr id="1677" name="Google Shape;1677;p45"/>
              <p:cNvSpPr/>
              <p:nvPr/>
            </p:nvSpPr>
            <p:spPr>
              <a:xfrm>
                <a:off x="12680427" y="-107324"/>
                <a:ext cx="283222" cy="1403273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65704" extrusionOk="0">
                    <a:moveTo>
                      <a:pt x="1" y="0"/>
                    </a:moveTo>
                    <a:lnTo>
                      <a:pt x="823" y="64846"/>
                    </a:lnTo>
                    <a:cubicBezTo>
                      <a:pt x="829" y="65320"/>
                      <a:pt x="1217" y="65703"/>
                      <a:pt x="1693" y="65703"/>
                    </a:cubicBezTo>
                    <a:lnTo>
                      <a:pt x="9727" y="65703"/>
                    </a:lnTo>
                    <a:cubicBezTo>
                      <a:pt x="10191" y="65703"/>
                      <a:pt x="10573" y="65337"/>
                      <a:pt x="10594" y="64873"/>
                    </a:cubicBezTo>
                    <a:lnTo>
                      <a:pt x="13261" y="5143"/>
                    </a:lnTo>
                    <a:lnTo>
                      <a:pt x="130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>
                <a:off x="12960168" y="-107324"/>
                <a:ext cx="298834" cy="1392039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65178" extrusionOk="0">
                    <a:moveTo>
                      <a:pt x="0" y="0"/>
                    </a:moveTo>
                    <a:lnTo>
                      <a:pt x="163" y="5143"/>
                    </a:lnTo>
                    <a:lnTo>
                      <a:pt x="1883" y="59747"/>
                    </a:lnTo>
                    <a:lnTo>
                      <a:pt x="12239" y="65178"/>
                    </a:lnTo>
                    <a:lnTo>
                      <a:pt x="139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>
                <a:off x="12532697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8" y="18"/>
                    </a:lnTo>
                    <a:lnTo>
                      <a:pt x="7452" y="7003"/>
                    </a:lnTo>
                    <a:cubicBezTo>
                      <a:pt x="7632" y="7893"/>
                      <a:pt x="6952" y="8725"/>
                      <a:pt x="6045" y="8726"/>
                    </a:cubicBezTo>
                    <a:cubicBezTo>
                      <a:pt x="2705" y="8731"/>
                      <a:pt x="0" y="11443"/>
                      <a:pt x="6" y="14783"/>
                    </a:cubicBezTo>
                    <a:lnTo>
                      <a:pt x="6" y="14970"/>
                    </a:lnTo>
                    <a:lnTo>
                      <a:pt x="9060" y="14955"/>
                    </a:lnTo>
                    <a:lnTo>
                      <a:pt x="16048" y="14944"/>
                    </a:lnTo>
                    <a:cubicBezTo>
                      <a:pt x="16723" y="14943"/>
                      <a:pt x="17271" y="14393"/>
                      <a:pt x="17271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12532825" y="1409122"/>
                <a:ext cx="368823" cy="32570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525" extrusionOk="0">
                    <a:moveTo>
                      <a:pt x="17267" y="1"/>
                    </a:moveTo>
                    <a:lnTo>
                      <a:pt x="0" y="28"/>
                    </a:lnTo>
                    <a:lnTo>
                      <a:pt x="2" y="1524"/>
                    </a:lnTo>
                    <a:lnTo>
                      <a:pt x="17268" y="1497"/>
                    </a:lnTo>
                    <a:lnTo>
                      <a:pt x="17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12666395" y="1095722"/>
                <a:ext cx="271133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5" h="3232" extrusionOk="0">
                    <a:moveTo>
                      <a:pt x="12577" y="1"/>
                    </a:moveTo>
                    <a:lnTo>
                      <a:pt x="111" y="20"/>
                    </a:lnTo>
                    <a:cubicBezTo>
                      <a:pt x="51" y="20"/>
                      <a:pt x="0" y="70"/>
                      <a:pt x="2" y="131"/>
                    </a:cubicBezTo>
                    <a:lnTo>
                      <a:pt x="6" y="3120"/>
                    </a:lnTo>
                    <a:cubicBezTo>
                      <a:pt x="6" y="3182"/>
                      <a:pt x="56" y="3231"/>
                      <a:pt x="117" y="3231"/>
                    </a:cubicBezTo>
                    <a:lnTo>
                      <a:pt x="12583" y="3212"/>
                    </a:lnTo>
                    <a:cubicBezTo>
                      <a:pt x="12643" y="3212"/>
                      <a:pt x="12694" y="3162"/>
                      <a:pt x="12693" y="3101"/>
                    </a:cubicBezTo>
                    <a:lnTo>
                      <a:pt x="12688" y="112"/>
                    </a:lnTo>
                    <a:cubicBezTo>
                      <a:pt x="12688" y="50"/>
                      <a:pt x="12639" y="1"/>
                      <a:pt x="125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12686001" y="1068705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6" y="0"/>
                    </a:moveTo>
                    <a:cubicBezTo>
                      <a:pt x="897" y="2"/>
                      <a:pt x="412" y="326"/>
                      <a:pt x="207" y="825"/>
                    </a:cubicBezTo>
                    <a:cubicBezTo>
                      <a:pt x="1" y="1323"/>
                      <a:pt x="115" y="1896"/>
                      <a:pt x="496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8" y="2356"/>
                      <a:pt x="2771" y="1869"/>
                      <a:pt x="2771" y="1330"/>
                    </a:cubicBezTo>
                    <a:cubicBezTo>
                      <a:pt x="2769" y="595"/>
                      <a:pt x="2172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5"/>
              <p:cNvSpPr/>
              <p:nvPr/>
            </p:nvSpPr>
            <p:spPr>
              <a:xfrm>
                <a:off x="12742855" y="1068641"/>
                <a:ext cx="59203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4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1"/>
                      <a:pt x="116" y="1895"/>
                      <a:pt x="497" y="2276"/>
                    </a:cubicBezTo>
                    <a:cubicBezTo>
                      <a:pt x="752" y="2529"/>
                      <a:pt x="1091" y="2664"/>
                      <a:pt x="1437" y="2664"/>
                    </a:cubicBezTo>
                    <a:cubicBezTo>
                      <a:pt x="1610" y="2664"/>
                      <a:pt x="1784" y="2630"/>
                      <a:pt x="1950" y="2561"/>
                    </a:cubicBezTo>
                    <a:cubicBezTo>
                      <a:pt x="2447" y="2354"/>
                      <a:pt x="2772" y="1868"/>
                      <a:pt x="2770" y="1329"/>
                    </a:cubicBezTo>
                    <a:cubicBezTo>
                      <a:pt x="2769" y="596"/>
                      <a:pt x="217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5"/>
              <p:cNvSpPr/>
              <p:nvPr/>
            </p:nvSpPr>
            <p:spPr>
              <a:xfrm>
                <a:off x="12795757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2" y="1"/>
                    </a:moveTo>
                    <a:cubicBezTo>
                      <a:pt x="1121" y="1"/>
                      <a:pt x="780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80" y="2534"/>
                      <a:pt x="1121" y="2664"/>
                      <a:pt x="1462" y="2664"/>
                    </a:cubicBezTo>
                    <a:cubicBezTo>
                      <a:pt x="1803" y="2664"/>
                      <a:pt x="2144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4" y="131"/>
                      <a:pt x="1803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5"/>
              <p:cNvSpPr/>
              <p:nvPr/>
            </p:nvSpPr>
            <p:spPr>
              <a:xfrm>
                <a:off x="12853145" y="1068449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37" y="0"/>
                    </a:moveTo>
                    <a:cubicBezTo>
                      <a:pt x="898" y="2"/>
                      <a:pt x="412" y="326"/>
                      <a:pt x="206" y="825"/>
                    </a:cubicBezTo>
                    <a:cubicBezTo>
                      <a:pt x="1" y="1323"/>
                      <a:pt x="116" y="1896"/>
                      <a:pt x="497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1" y="2665"/>
                      <a:pt x="1785" y="2632"/>
                      <a:pt x="1951" y="2563"/>
                    </a:cubicBezTo>
                    <a:cubicBezTo>
                      <a:pt x="2447" y="2356"/>
                      <a:pt x="2772" y="1869"/>
                      <a:pt x="2770" y="1330"/>
                    </a:cubicBezTo>
                    <a:cubicBezTo>
                      <a:pt x="2769" y="595"/>
                      <a:pt x="2171" y="0"/>
                      <a:pt x="1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5"/>
              <p:cNvSpPr/>
              <p:nvPr/>
            </p:nvSpPr>
            <p:spPr>
              <a:xfrm>
                <a:off x="12686065" y="1125601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5"/>
                    </a:cubicBezTo>
                    <a:cubicBezTo>
                      <a:pt x="1" y="1322"/>
                      <a:pt x="115" y="1895"/>
                      <a:pt x="498" y="2277"/>
                    </a:cubicBezTo>
                    <a:cubicBezTo>
                      <a:pt x="752" y="2530"/>
                      <a:pt x="1092" y="2664"/>
                      <a:pt x="1437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8" y="2355"/>
                      <a:pt x="2771" y="1868"/>
                      <a:pt x="2771" y="1330"/>
                    </a:cubicBezTo>
                    <a:cubicBezTo>
                      <a:pt x="2769" y="596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>
                <a:off x="12742940" y="1125516"/>
                <a:ext cx="59224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7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2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>
                <a:off x="12796356" y="1125452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5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1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>
                <a:off x="12853252" y="1125345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38" y="1"/>
                    </a:moveTo>
                    <a:cubicBezTo>
                      <a:pt x="1437" y="1"/>
                      <a:pt x="1436" y="1"/>
                      <a:pt x="1435" y="1"/>
                    </a:cubicBezTo>
                    <a:cubicBezTo>
                      <a:pt x="896" y="1"/>
                      <a:pt x="411" y="327"/>
                      <a:pt x="206" y="824"/>
                    </a:cubicBezTo>
                    <a:cubicBezTo>
                      <a:pt x="0" y="1322"/>
                      <a:pt x="116" y="1895"/>
                      <a:pt x="497" y="2275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09" y="2664"/>
                      <a:pt x="1783" y="2631"/>
                      <a:pt x="1949" y="2562"/>
                    </a:cubicBezTo>
                    <a:cubicBezTo>
                      <a:pt x="2447" y="2355"/>
                      <a:pt x="2771" y="1868"/>
                      <a:pt x="2770" y="1329"/>
                    </a:cubicBezTo>
                    <a:cubicBezTo>
                      <a:pt x="2768" y="595"/>
                      <a:pt x="2172" y="1"/>
                      <a:pt x="14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>
                <a:off x="12677843" y="1256480"/>
                <a:ext cx="87224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1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7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12677843" y="1218934"/>
                <a:ext cx="87224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2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8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12669236" y="1288580"/>
                <a:ext cx="89381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876" extrusionOk="0">
                    <a:moveTo>
                      <a:pt x="176" y="0"/>
                    </a:moveTo>
                    <a:cubicBezTo>
                      <a:pt x="96" y="0"/>
                      <a:pt x="25" y="60"/>
                      <a:pt x="14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3" y="808"/>
                      <a:pt x="4179" y="721"/>
                    </a:cubicBezTo>
                    <a:cubicBezTo>
                      <a:pt x="4185" y="635"/>
                      <a:pt x="4123" y="559"/>
                      <a:pt x="4037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>
                <a:off x="12842210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9" y="18"/>
                    </a:lnTo>
                    <a:lnTo>
                      <a:pt x="7452" y="7003"/>
                    </a:lnTo>
                    <a:cubicBezTo>
                      <a:pt x="7633" y="7893"/>
                      <a:pt x="6953" y="8725"/>
                      <a:pt x="6044" y="8726"/>
                    </a:cubicBezTo>
                    <a:cubicBezTo>
                      <a:pt x="2704" y="8731"/>
                      <a:pt x="1" y="11443"/>
                      <a:pt x="5" y="14783"/>
                    </a:cubicBezTo>
                    <a:lnTo>
                      <a:pt x="5" y="14970"/>
                    </a:lnTo>
                    <a:lnTo>
                      <a:pt x="9059" y="14955"/>
                    </a:lnTo>
                    <a:lnTo>
                      <a:pt x="16047" y="14944"/>
                    </a:lnTo>
                    <a:cubicBezTo>
                      <a:pt x="16724" y="14943"/>
                      <a:pt x="17272" y="14393"/>
                      <a:pt x="17270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>
                <a:off x="12842338" y="1409101"/>
                <a:ext cx="368865" cy="32592"/>
              </a:xfrm>
              <a:custGeom>
                <a:avLst/>
                <a:gdLst/>
                <a:ahLst/>
                <a:cxnLst/>
                <a:rect l="l" t="t" r="r" b="b"/>
                <a:pathLst>
                  <a:path w="17271" h="1526" extrusionOk="0">
                    <a:moveTo>
                      <a:pt x="17267" y="0"/>
                    </a:moveTo>
                    <a:lnTo>
                      <a:pt x="1" y="27"/>
                    </a:lnTo>
                    <a:lnTo>
                      <a:pt x="4" y="1525"/>
                    </a:lnTo>
                    <a:lnTo>
                      <a:pt x="17270" y="1498"/>
                    </a:lnTo>
                    <a:lnTo>
                      <a:pt x="17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>
                <a:off x="12976015" y="1095658"/>
                <a:ext cx="271091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3232" extrusionOk="0">
                    <a:moveTo>
                      <a:pt x="12634" y="1"/>
                    </a:moveTo>
                    <a:lnTo>
                      <a:pt x="53" y="20"/>
                    </a:lnTo>
                    <a:cubicBezTo>
                      <a:pt x="23" y="20"/>
                      <a:pt x="0" y="44"/>
                      <a:pt x="0" y="73"/>
                    </a:cubicBezTo>
                    <a:lnTo>
                      <a:pt x="5" y="3179"/>
                    </a:lnTo>
                    <a:cubicBezTo>
                      <a:pt x="5" y="3209"/>
                      <a:pt x="29" y="3231"/>
                      <a:pt x="57" y="3231"/>
                    </a:cubicBezTo>
                    <a:lnTo>
                      <a:pt x="12640" y="3212"/>
                    </a:lnTo>
                    <a:cubicBezTo>
                      <a:pt x="12668" y="3212"/>
                      <a:pt x="12692" y="3188"/>
                      <a:pt x="12692" y="3159"/>
                    </a:cubicBezTo>
                    <a:lnTo>
                      <a:pt x="12686" y="53"/>
                    </a:lnTo>
                    <a:cubicBezTo>
                      <a:pt x="12686" y="25"/>
                      <a:pt x="12664" y="1"/>
                      <a:pt x="126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>
                <a:off x="12995536" y="1068705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6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6" y="2276"/>
                    </a:cubicBezTo>
                    <a:cubicBezTo>
                      <a:pt x="751" y="2531"/>
                      <a:pt x="1091" y="2665"/>
                      <a:pt x="1437" y="2665"/>
                    </a:cubicBezTo>
                    <a:cubicBezTo>
                      <a:pt x="1610" y="2665"/>
                      <a:pt x="1783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8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>
                <a:off x="13052411" y="1068641"/>
                <a:ext cx="59160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4" extrusionOk="0">
                    <a:moveTo>
                      <a:pt x="1438" y="0"/>
                    </a:moveTo>
                    <a:cubicBezTo>
                      <a:pt x="1437" y="0"/>
                      <a:pt x="1436" y="0"/>
                      <a:pt x="1435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0" y="1321"/>
                      <a:pt x="114" y="1895"/>
                      <a:pt x="497" y="2276"/>
                    </a:cubicBezTo>
                    <a:cubicBezTo>
                      <a:pt x="751" y="2529"/>
                      <a:pt x="1091" y="2664"/>
                      <a:pt x="1437" y="2664"/>
                    </a:cubicBezTo>
                    <a:cubicBezTo>
                      <a:pt x="1609" y="2664"/>
                      <a:pt x="1783" y="2630"/>
                      <a:pt x="1949" y="2561"/>
                    </a:cubicBezTo>
                    <a:cubicBezTo>
                      <a:pt x="2447" y="2354"/>
                      <a:pt x="2770" y="1868"/>
                      <a:pt x="2770" y="1329"/>
                    </a:cubicBezTo>
                    <a:cubicBezTo>
                      <a:pt x="2768" y="596"/>
                      <a:pt x="2173" y="0"/>
                      <a:pt x="14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>
                <a:off x="13105313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1" y="1"/>
                    </a:moveTo>
                    <a:cubicBezTo>
                      <a:pt x="1120" y="1"/>
                      <a:pt x="779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79" y="2534"/>
                      <a:pt x="1120" y="2664"/>
                      <a:pt x="1461" y="2664"/>
                    </a:cubicBezTo>
                    <a:cubicBezTo>
                      <a:pt x="1802" y="2664"/>
                      <a:pt x="2143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3" y="131"/>
                      <a:pt x="1802" y="1"/>
                      <a:pt x="14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5"/>
              <p:cNvSpPr/>
              <p:nvPr/>
            </p:nvSpPr>
            <p:spPr>
              <a:xfrm>
                <a:off x="13162702" y="1068449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7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7" y="2276"/>
                    </a:cubicBezTo>
                    <a:cubicBezTo>
                      <a:pt x="752" y="2531"/>
                      <a:pt x="1092" y="2665"/>
                      <a:pt x="1437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9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5"/>
              <p:cNvSpPr/>
              <p:nvPr/>
            </p:nvSpPr>
            <p:spPr>
              <a:xfrm>
                <a:off x="12995600" y="1125601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40" y="1"/>
                    </a:moveTo>
                    <a:cubicBezTo>
                      <a:pt x="1439" y="1"/>
                      <a:pt x="1438" y="1"/>
                      <a:pt x="1437" y="1"/>
                    </a:cubicBezTo>
                    <a:cubicBezTo>
                      <a:pt x="898" y="1"/>
                      <a:pt x="412" y="327"/>
                      <a:pt x="206" y="825"/>
                    </a:cubicBezTo>
                    <a:cubicBezTo>
                      <a:pt x="0" y="1322"/>
                      <a:pt x="116" y="1895"/>
                      <a:pt x="497" y="2277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10" y="2664"/>
                      <a:pt x="1784" y="2631"/>
                      <a:pt x="1950" y="2562"/>
                    </a:cubicBezTo>
                    <a:cubicBezTo>
                      <a:pt x="2447" y="2355"/>
                      <a:pt x="2771" y="1868"/>
                      <a:pt x="2770" y="1330"/>
                    </a:cubicBezTo>
                    <a:cubicBezTo>
                      <a:pt x="2768" y="596"/>
                      <a:pt x="2174" y="1"/>
                      <a:pt x="14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>
                <a:off x="13052496" y="1125516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1" y="1323"/>
                      <a:pt x="115" y="1895"/>
                      <a:pt x="496" y="2276"/>
                    </a:cubicBezTo>
                    <a:cubicBezTo>
                      <a:pt x="752" y="2530"/>
                      <a:pt x="1093" y="2665"/>
                      <a:pt x="1439" y="2665"/>
                    </a:cubicBezTo>
                    <a:cubicBezTo>
                      <a:pt x="1611" y="2665"/>
                      <a:pt x="1784" y="2632"/>
                      <a:pt x="1949" y="2563"/>
                    </a:cubicBezTo>
                    <a:cubicBezTo>
                      <a:pt x="2448" y="2356"/>
                      <a:pt x="2770" y="1869"/>
                      <a:pt x="2770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>
                <a:off x="13105890" y="1125452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3"/>
                      <a:pt x="116" y="1895"/>
                      <a:pt x="497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50" y="2563"/>
                    </a:cubicBezTo>
                    <a:cubicBezTo>
                      <a:pt x="2447" y="2356"/>
                      <a:pt x="2771" y="1869"/>
                      <a:pt x="2770" y="1331"/>
                    </a:cubicBezTo>
                    <a:cubicBezTo>
                      <a:pt x="2768" y="596"/>
                      <a:pt x="2174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5"/>
              <p:cNvSpPr/>
              <p:nvPr/>
            </p:nvSpPr>
            <p:spPr>
              <a:xfrm>
                <a:off x="13162786" y="1125345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4"/>
                    </a:cubicBezTo>
                    <a:cubicBezTo>
                      <a:pt x="1" y="1322"/>
                      <a:pt x="115" y="1895"/>
                      <a:pt x="496" y="2275"/>
                    </a:cubicBezTo>
                    <a:cubicBezTo>
                      <a:pt x="752" y="2530"/>
                      <a:pt x="1092" y="2664"/>
                      <a:pt x="1438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6" y="2355"/>
                      <a:pt x="2771" y="1868"/>
                      <a:pt x="2771" y="1329"/>
                    </a:cubicBezTo>
                    <a:cubicBezTo>
                      <a:pt x="2769" y="595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5"/>
              <p:cNvSpPr/>
              <p:nvPr/>
            </p:nvSpPr>
            <p:spPr>
              <a:xfrm>
                <a:off x="12987356" y="1256480"/>
                <a:ext cx="87267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1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7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5"/>
              <p:cNvSpPr/>
              <p:nvPr/>
            </p:nvSpPr>
            <p:spPr>
              <a:xfrm>
                <a:off x="12987356" y="1218934"/>
                <a:ext cx="87267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2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8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>
                <a:off x="12978791" y="1288580"/>
                <a:ext cx="89338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876" extrusionOk="0">
                    <a:moveTo>
                      <a:pt x="176" y="0"/>
                    </a:moveTo>
                    <a:cubicBezTo>
                      <a:pt x="95" y="0"/>
                      <a:pt x="25" y="60"/>
                      <a:pt x="13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1" y="808"/>
                      <a:pt x="4177" y="721"/>
                    </a:cubicBezTo>
                    <a:cubicBezTo>
                      <a:pt x="4183" y="635"/>
                      <a:pt x="4121" y="559"/>
                      <a:pt x="4036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5"/>
              <p:cNvSpPr/>
              <p:nvPr/>
            </p:nvSpPr>
            <p:spPr>
              <a:xfrm>
                <a:off x="12684592" y="-1340464"/>
                <a:ext cx="405066" cy="163299"/>
              </a:xfrm>
              <a:custGeom>
                <a:avLst/>
                <a:gdLst/>
                <a:ahLst/>
                <a:cxnLst/>
                <a:rect l="l" t="t" r="r" b="b"/>
                <a:pathLst>
                  <a:path w="18966" h="7646" extrusionOk="0">
                    <a:moveTo>
                      <a:pt x="1" y="0"/>
                    </a:moveTo>
                    <a:lnTo>
                      <a:pt x="2292" y="7646"/>
                    </a:lnTo>
                    <a:lnTo>
                      <a:pt x="18898" y="7646"/>
                    </a:lnTo>
                    <a:lnTo>
                      <a:pt x="18965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12475203" y="-1177954"/>
                <a:ext cx="447610" cy="390372"/>
              </a:xfrm>
              <a:custGeom>
                <a:avLst/>
                <a:gdLst/>
                <a:ahLst/>
                <a:cxnLst/>
                <a:rect l="l" t="t" r="r" b="b"/>
                <a:pathLst>
                  <a:path w="20958" h="18278" extrusionOk="0">
                    <a:moveTo>
                      <a:pt x="13211" y="1"/>
                    </a:moveTo>
                    <a:cubicBezTo>
                      <a:pt x="5915" y="1"/>
                      <a:pt x="1" y="5915"/>
                      <a:pt x="1" y="13211"/>
                    </a:cubicBezTo>
                    <a:lnTo>
                      <a:pt x="1" y="18277"/>
                    </a:lnTo>
                    <a:lnTo>
                      <a:pt x="9689" y="18277"/>
                    </a:lnTo>
                    <a:lnTo>
                      <a:pt x="20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>
                <a:off x="12586774" y="-1178168"/>
                <a:ext cx="719363" cy="1070865"/>
              </a:xfrm>
              <a:custGeom>
                <a:avLst/>
                <a:gdLst/>
                <a:ahLst/>
                <a:cxnLst/>
                <a:rect l="l" t="t" r="r" b="b"/>
                <a:pathLst>
                  <a:path w="33682" h="50140" extrusionOk="0">
                    <a:moveTo>
                      <a:pt x="11416" y="0"/>
                    </a:moveTo>
                    <a:cubicBezTo>
                      <a:pt x="4896" y="0"/>
                      <a:pt x="1" y="4895"/>
                      <a:pt x="1" y="11415"/>
                    </a:cubicBezTo>
                    <a:lnTo>
                      <a:pt x="215" y="50139"/>
                    </a:lnTo>
                    <a:lnTo>
                      <a:pt x="33681" y="50139"/>
                    </a:lnTo>
                    <a:lnTo>
                      <a:pt x="33657" y="41300"/>
                    </a:lnTo>
                    <a:lnTo>
                      <a:pt x="31746" y="29546"/>
                    </a:lnTo>
                    <a:lnTo>
                      <a:pt x="31492" y="3478"/>
                    </a:lnTo>
                    <a:lnTo>
                      <a:pt x="261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>
                <a:off x="12698987" y="-1677549"/>
                <a:ext cx="33296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10736" extrusionOk="0">
                    <a:moveTo>
                      <a:pt x="5222" y="0"/>
                    </a:moveTo>
                    <a:cubicBezTo>
                      <a:pt x="2338" y="0"/>
                      <a:pt x="1" y="2337"/>
                      <a:pt x="1" y="5221"/>
                    </a:cubicBezTo>
                    <a:cubicBezTo>
                      <a:pt x="1" y="5920"/>
                      <a:pt x="306" y="6060"/>
                      <a:pt x="791" y="6060"/>
                    </a:cubicBezTo>
                    <a:cubicBezTo>
                      <a:pt x="1003" y="6060"/>
                      <a:pt x="1249" y="6033"/>
                      <a:pt x="1519" y="6015"/>
                    </a:cubicBezTo>
                    <a:cubicBezTo>
                      <a:pt x="1657" y="6004"/>
                      <a:pt x="1795" y="5998"/>
                      <a:pt x="1934" y="5998"/>
                    </a:cubicBezTo>
                    <a:cubicBezTo>
                      <a:pt x="2053" y="5998"/>
                      <a:pt x="2172" y="6002"/>
                      <a:pt x="2292" y="6011"/>
                    </a:cubicBezTo>
                    <a:cubicBezTo>
                      <a:pt x="3641" y="6122"/>
                      <a:pt x="5491" y="6290"/>
                      <a:pt x="7163" y="6290"/>
                    </a:cubicBezTo>
                    <a:cubicBezTo>
                      <a:pt x="9220" y="6290"/>
                      <a:pt x="11007" y="6035"/>
                      <a:pt x="11264" y="5105"/>
                    </a:cubicBezTo>
                    <a:cubicBezTo>
                      <a:pt x="11264" y="5105"/>
                      <a:pt x="11998" y="10736"/>
                      <a:pt x="14238" y="10736"/>
                    </a:cubicBezTo>
                    <a:cubicBezTo>
                      <a:pt x="14278" y="10736"/>
                      <a:pt x="14318" y="10734"/>
                      <a:pt x="14358" y="10730"/>
                    </a:cubicBezTo>
                    <a:cubicBezTo>
                      <a:pt x="14577" y="10712"/>
                      <a:pt x="15579" y="10059"/>
                      <a:pt x="15588" y="10053"/>
                    </a:cubicBezTo>
                    <a:lnTo>
                      <a:pt x="15589" y="10052"/>
                    </a:lnTo>
                    <a:lnTo>
                      <a:pt x="15589" y="5221"/>
                    </a:lnTo>
                    <a:cubicBezTo>
                      <a:pt x="15589" y="2337"/>
                      <a:pt x="13252" y="0"/>
                      <a:pt x="10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>
                <a:off x="12731407" y="-1513737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>
                <a:off x="12731386" y="-1568519"/>
                <a:ext cx="334053" cy="506514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23716" extrusionOk="0">
                    <a:moveTo>
                      <a:pt x="9747" y="0"/>
                    </a:moveTo>
                    <a:cubicBezTo>
                      <a:pt x="9490" y="930"/>
                      <a:pt x="7703" y="1185"/>
                      <a:pt x="5646" y="1185"/>
                    </a:cubicBezTo>
                    <a:cubicBezTo>
                      <a:pt x="3974" y="1185"/>
                      <a:pt x="2124" y="1017"/>
                      <a:pt x="775" y="906"/>
                    </a:cubicBezTo>
                    <a:cubicBezTo>
                      <a:pt x="655" y="897"/>
                      <a:pt x="536" y="893"/>
                      <a:pt x="417" y="893"/>
                    </a:cubicBezTo>
                    <a:cubicBezTo>
                      <a:pt x="278" y="893"/>
                      <a:pt x="139" y="899"/>
                      <a:pt x="0" y="910"/>
                    </a:cubicBezTo>
                    <a:lnTo>
                      <a:pt x="0" y="12375"/>
                    </a:lnTo>
                    <a:cubicBezTo>
                      <a:pt x="0" y="14380"/>
                      <a:pt x="1581" y="16006"/>
                      <a:pt x="3528" y="16006"/>
                    </a:cubicBezTo>
                    <a:lnTo>
                      <a:pt x="4774" y="16006"/>
                    </a:lnTo>
                    <a:lnTo>
                      <a:pt x="4774" y="19106"/>
                    </a:lnTo>
                    <a:cubicBezTo>
                      <a:pt x="4774" y="21652"/>
                      <a:pt x="6544" y="23716"/>
                      <a:pt x="8728" y="23716"/>
                    </a:cubicBezTo>
                    <a:cubicBezTo>
                      <a:pt x="10911" y="23716"/>
                      <a:pt x="12682" y="21652"/>
                      <a:pt x="12682" y="19106"/>
                    </a:cubicBezTo>
                    <a:lnTo>
                      <a:pt x="12682" y="9964"/>
                    </a:lnTo>
                    <a:cubicBezTo>
                      <a:pt x="12682" y="9910"/>
                      <a:pt x="12676" y="9856"/>
                      <a:pt x="12674" y="9803"/>
                    </a:cubicBezTo>
                    <a:cubicBezTo>
                      <a:pt x="12676" y="9757"/>
                      <a:pt x="12682" y="9712"/>
                      <a:pt x="12682" y="9665"/>
                    </a:cubicBezTo>
                    <a:lnTo>
                      <a:pt x="12682" y="9285"/>
                    </a:lnTo>
                    <a:lnTo>
                      <a:pt x="13218" y="9285"/>
                    </a:lnTo>
                    <a:cubicBezTo>
                      <a:pt x="13220" y="9285"/>
                      <a:pt x="13222" y="9285"/>
                      <a:pt x="13224" y="9285"/>
                    </a:cubicBezTo>
                    <a:cubicBezTo>
                      <a:pt x="14299" y="9285"/>
                      <a:pt x="15224" y="8525"/>
                      <a:pt x="15432" y="7469"/>
                    </a:cubicBezTo>
                    <a:cubicBezTo>
                      <a:pt x="15641" y="6410"/>
                      <a:pt x="15069" y="5354"/>
                      <a:pt x="14071" y="4948"/>
                    </a:cubicBezTo>
                    <a:cubicBezTo>
                      <a:pt x="14062" y="4954"/>
                      <a:pt x="13060" y="5606"/>
                      <a:pt x="12841" y="5625"/>
                    </a:cubicBezTo>
                    <a:cubicBezTo>
                      <a:pt x="12800" y="5629"/>
                      <a:pt x="12760" y="5631"/>
                      <a:pt x="12720" y="5631"/>
                    </a:cubicBezTo>
                    <a:cubicBezTo>
                      <a:pt x="10480" y="5631"/>
                      <a:pt x="9747" y="0"/>
                      <a:pt x="97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3006791" y="-1441527"/>
                <a:ext cx="27466" cy="42288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980" extrusionOk="0">
                    <a:moveTo>
                      <a:pt x="858" y="1"/>
                    </a:moveTo>
                    <a:cubicBezTo>
                      <a:pt x="776" y="1"/>
                      <a:pt x="699" y="46"/>
                      <a:pt x="661" y="125"/>
                    </a:cubicBezTo>
                    <a:lnTo>
                      <a:pt x="0" y="1524"/>
                    </a:lnTo>
                    <a:lnTo>
                      <a:pt x="958" y="1960"/>
                    </a:lnTo>
                    <a:cubicBezTo>
                      <a:pt x="986" y="1973"/>
                      <a:pt x="1016" y="1979"/>
                      <a:pt x="1048" y="1979"/>
                    </a:cubicBezTo>
                    <a:cubicBezTo>
                      <a:pt x="1152" y="1979"/>
                      <a:pt x="1242" y="1907"/>
                      <a:pt x="1264" y="1806"/>
                    </a:cubicBezTo>
                    <a:cubicBezTo>
                      <a:pt x="1285" y="1704"/>
                      <a:pt x="1234" y="1602"/>
                      <a:pt x="1140" y="1559"/>
                    </a:cubicBezTo>
                    <a:lnTo>
                      <a:pt x="589" y="1308"/>
                    </a:lnTo>
                    <a:lnTo>
                      <a:pt x="1058" y="313"/>
                    </a:lnTo>
                    <a:cubicBezTo>
                      <a:pt x="1108" y="203"/>
                      <a:pt x="1061" y="73"/>
                      <a:pt x="952" y="22"/>
                    </a:cubicBezTo>
                    <a:cubicBezTo>
                      <a:pt x="921" y="7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2954294" y="-1338413"/>
                <a:ext cx="350498" cy="1377260"/>
              </a:xfrm>
              <a:custGeom>
                <a:avLst/>
                <a:gdLst/>
                <a:ahLst/>
                <a:cxnLst/>
                <a:rect l="l" t="t" r="r" b="b"/>
                <a:pathLst>
                  <a:path w="16411" h="64486" extrusionOk="0">
                    <a:moveTo>
                      <a:pt x="6337" y="0"/>
                    </a:moveTo>
                    <a:lnTo>
                      <a:pt x="3048" y="2342"/>
                    </a:lnTo>
                    <a:cubicBezTo>
                      <a:pt x="1137" y="3704"/>
                      <a:pt x="1" y="5906"/>
                      <a:pt x="1" y="8254"/>
                    </a:cubicBezTo>
                    <a:lnTo>
                      <a:pt x="1" y="42464"/>
                    </a:lnTo>
                    <a:cubicBezTo>
                      <a:pt x="1" y="51607"/>
                      <a:pt x="5291" y="59925"/>
                      <a:pt x="13573" y="63804"/>
                    </a:cubicBezTo>
                    <a:lnTo>
                      <a:pt x="15030" y="64486"/>
                    </a:lnTo>
                    <a:lnTo>
                      <a:pt x="15545" y="62041"/>
                    </a:lnTo>
                    <a:cubicBezTo>
                      <a:pt x="16161" y="59119"/>
                      <a:pt x="16410" y="56133"/>
                      <a:pt x="16287" y="53151"/>
                    </a:cubicBezTo>
                    <a:lnTo>
                      <a:pt x="15991" y="45989"/>
                    </a:lnTo>
                    <a:lnTo>
                      <a:pt x="14576" y="11759"/>
                    </a:lnTo>
                    <a:cubicBezTo>
                      <a:pt x="14568" y="10930"/>
                      <a:pt x="14328" y="10123"/>
                      <a:pt x="13882" y="9425"/>
                    </a:cubicBezTo>
                    <a:cubicBezTo>
                      <a:pt x="13097" y="8195"/>
                      <a:pt x="11723" y="7377"/>
                      <a:pt x="10156" y="7377"/>
                    </a:cubicBezTo>
                    <a:lnTo>
                      <a:pt x="6207" y="7377"/>
                    </a:lnTo>
                    <a:lnTo>
                      <a:pt x="6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>
                <a:off x="12946242" y="-457310"/>
                <a:ext cx="329803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442" extrusionOk="0">
                    <a:moveTo>
                      <a:pt x="214" y="0"/>
                    </a:moveTo>
                    <a:cubicBezTo>
                      <a:pt x="95" y="3"/>
                      <a:pt x="1" y="101"/>
                      <a:pt x="1" y="221"/>
                    </a:cubicBezTo>
                    <a:cubicBezTo>
                      <a:pt x="1" y="340"/>
                      <a:pt x="95" y="437"/>
                      <a:pt x="214" y="442"/>
                    </a:cubicBezTo>
                    <a:lnTo>
                      <a:pt x="15227" y="442"/>
                    </a:lnTo>
                    <a:cubicBezTo>
                      <a:pt x="15346" y="437"/>
                      <a:pt x="15442" y="340"/>
                      <a:pt x="15442" y="221"/>
                    </a:cubicBezTo>
                    <a:cubicBezTo>
                      <a:pt x="15442" y="101"/>
                      <a:pt x="15346" y="3"/>
                      <a:pt x="15227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12570436" y="-1340464"/>
                <a:ext cx="224019" cy="1364702"/>
              </a:xfrm>
              <a:custGeom>
                <a:avLst/>
                <a:gdLst/>
                <a:ahLst/>
                <a:cxnLst/>
                <a:rect l="l" t="t" r="r" b="b"/>
                <a:pathLst>
                  <a:path w="10489" h="63898" extrusionOk="0">
                    <a:moveTo>
                      <a:pt x="5346" y="0"/>
                    </a:moveTo>
                    <a:lnTo>
                      <a:pt x="6218" y="7781"/>
                    </a:lnTo>
                    <a:lnTo>
                      <a:pt x="3265" y="7781"/>
                    </a:lnTo>
                    <a:cubicBezTo>
                      <a:pt x="1758" y="7781"/>
                      <a:pt x="550" y="9025"/>
                      <a:pt x="593" y="10531"/>
                    </a:cubicBezTo>
                    <a:lnTo>
                      <a:pt x="0" y="63897"/>
                    </a:lnTo>
                    <a:cubicBezTo>
                      <a:pt x="4993" y="63360"/>
                      <a:pt x="10489" y="59146"/>
                      <a:pt x="10489" y="54125"/>
                    </a:cubicBezTo>
                    <a:lnTo>
                      <a:pt x="10489" y="9815"/>
                    </a:lnTo>
                    <a:cubicBezTo>
                      <a:pt x="10489" y="6879"/>
                      <a:pt x="9336" y="4061"/>
                      <a:pt x="7278" y="1967"/>
                    </a:cubicBezTo>
                    <a:lnTo>
                      <a:pt x="5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>
                <a:off x="12571781" y="-737307"/>
                <a:ext cx="228675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1" extrusionOk="0">
                    <a:moveTo>
                      <a:pt x="219" y="1"/>
                    </a:moveTo>
                    <a:cubicBezTo>
                      <a:pt x="98" y="1"/>
                      <a:pt x="0" y="99"/>
                      <a:pt x="0" y="220"/>
                    </a:cubicBezTo>
                    <a:cubicBezTo>
                      <a:pt x="0" y="342"/>
                      <a:pt x="98" y="441"/>
                      <a:pt x="219" y="441"/>
                    </a:cubicBezTo>
                    <a:cubicBezTo>
                      <a:pt x="222" y="441"/>
                      <a:pt x="224" y="441"/>
                      <a:pt x="227" y="441"/>
                    </a:cubicBezTo>
                    <a:lnTo>
                      <a:pt x="10493" y="441"/>
                    </a:lnTo>
                    <a:cubicBezTo>
                      <a:pt x="10612" y="438"/>
                      <a:pt x="10707" y="340"/>
                      <a:pt x="10707" y="220"/>
                    </a:cubicBezTo>
                    <a:cubicBezTo>
                      <a:pt x="10707" y="101"/>
                      <a:pt x="10612" y="4"/>
                      <a:pt x="10493" y="1"/>
                    </a:cubicBezTo>
                    <a:lnTo>
                      <a:pt x="227" y="1"/>
                    </a:lnTo>
                    <a:cubicBezTo>
                      <a:pt x="224" y="1"/>
                      <a:pt x="222" y="1"/>
                      <a:pt x="219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5"/>
              <p:cNvSpPr/>
              <p:nvPr/>
            </p:nvSpPr>
            <p:spPr>
              <a:xfrm>
                <a:off x="12571931" y="-596176"/>
                <a:ext cx="228653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441" extrusionOk="0">
                    <a:moveTo>
                      <a:pt x="220" y="1"/>
                    </a:moveTo>
                    <a:cubicBezTo>
                      <a:pt x="98" y="1"/>
                      <a:pt x="1" y="100"/>
                      <a:pt x="1" y="222"/>
                    </a:cubicBezTo>
                    <a:cubicBezTo>
                      <a:pt x="1" y="342"/>
                      <a:pt x="98" y="441"/>
                      <a:pt x="220" y="441"/>
                    </a:cubicBezTo>
                    <a:lnTo>
                      <a:pt x="10486" y="441"/>
                    </a:lnTo>
                    <a:cubicBezTo>
                      <a:pt x="10607" y="441"/>
                      <a:pt x="10706" y="342"/>
                      <a:pt x="10706" y="222"/>
                    </a:cubicBezTo>
                    <a:cubicBezTo>
                      <a:pt x="10706" y="100"/>
                      <a:pt x="10607" y="1"/>
                      <a:pt x="10486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5"/>
              <p:cNvSpPr/>
              <p:nvPr/>
            </p:nvSpPr>
            <p:spPr>
              <a:xfrm>
                <a:off x="12571781" y="-457310"/>
                <a:ext cx="228675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2" extrusionOk="0">
                    <a:moveTo>
                      <a:pt x="221" y="0"/>
                    </a:moveTo>
                    <a:cubicBezTo>
                      <a:pt x="99" y="0"/>
                      <a:pt x="0" y="98"/>
                      <a:pt x="0" y="221"/>
                    </a:cubicBezTo>
                    <a:cubicBezTo>
                      <a:pt x="0" y="344"/>
                      <a:pt x="99" y="442"/>
                      <a:pt x="221" y="442"/>
                    </a:cubicBezTo>
                    <a:cubicBezTo>
                      <a:pt x="223" y="442"/>
                      <a:pt x="225" y="442"/>
                      <a:pt x="227" y="442"/>
                    </a:cubicBezTo>
                    <a:lnTo>
                      <a:pt x="10493" y="442"/>
                    </a:lnTo>
                    <a:cubicBezTo>
                      <a:pt x="10612" y="437"/>
                      <a:pt x="10707" y="340"/>
                      <a:pt x="10707" y="221"/>
                    </a:cubicBezTo>
                    <a:cubicBezTo>
                      <a:pt x="10707" y="101"/>
                      <a:pt x="10612" y="3"/>
                      <a:pt x="10493" y="0"/>
                    </a:cubicBezTo>
                    <a:lnTo>
                      <a:pt x="227" y="0"/>
                    </a:lnTo>
                    <a:cubicBezTo>
                      <a:pt x="225" y="0"/>
                      <a:pt x="223" y="0"/>
                      <a:pt x="221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12566036" y="-316179"/>
                <a:ext cx="234548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982" h="442" extrusionOk="0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cubicBezTo>
                      <a:pt x="0" y="343"/>
                      <a:pt x="98" y="442"/>
                      <a:pt x="220" y="442"/>
                    </a:cubicBezTo>
                    <a:lnTo>
                      <a:pt x="10762" y="442"/>
                    </a:lnTo>
                    <a:cubicBezTo>
                      <a:pt x="10883" y="442"/>
                      <a:pt x="10982" y="343"/>
                      <a:pt x="10982" y="221"/>
                    </a:cubicBezTo>
                    <a:cubicBezTo>
                      <a:pt x="10982" y="100"/>
                      <a:pt x="10883" y="1"/>
                      <a:pt x="10762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12245930" y="-855392"/>
                <a:ext cx="569498" cy="569498"/>
              </a:xfrm>
              <a:custGeom>
                <a:avLst/>
                <a:gdLst/>
                <a:ahLst/>
                <a:cxnLst/>
                <a:rect l="l" t="t" r="r" b="b"/>
                <a:pathLst>
                  <a:path w="26665" h="26665" extrusionOk="0">
                    <a:moveTo>
                      <a:pt x="1685" y="1"/>
                    </a:moveTo>
                    <a:cubicBezTo>
                      <a:pt x="751" y="1"/>
                      <a:pt x="1" y="751"/>
                      <a:pt x="1" y="1685"/>
                    </a:cubicBezTo>
                    <a:lnTo>
                      <a:pt x="1" y="24982"/>
                    </a:lnTo>
                    <a:cubicBezTo>
                      <a:pt x="1" y="25914"/>
                      <a:pt x="751" y="26665"/>
                      <a:pt x="1685" y="26665"/>
                    </a:cubicBezTo>
                    <a:lnTo>
                      <a:pt x="24982" y="26665"/>
                    </a:lnTo>
                    <a:cubicBezTo>
                      <a:pt x="25914" y="26665"/>
                      <a:pt x="26665" y="25914"/>
                      <a:pt x="26665" y="24982"/>
                    </a:cubicBezTo>
                    <a:lnTo>
                      <a:pt x="26665" y="1685"/>
                    </a:lnTo>
                    <a:cubicBezTo>
                      <a:pt x="26665" y="751"/>
                      <a:pt x="25914" y="1"/>
                      <a:pt x="24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12525970" y="-865473"/>
                <a:ext cx="9440" cy="58904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580" extrusionOk="0">
                    <a:moveTo>
                      <a:pt x="221" y="0"/>
                    </a:moveTo>
                    <a:cubicBezTo>
                      <a:pt x="102" y="0"/>
                      <a:pt x="5" y="95"/>
                      <a:pt x="0" y="215"/>
                    </a:cubicBezTo>
                    <a:lnTo>
                      <a:pt x="0" y="27359"/>
                    </a:lnTo>
                    <a:cubicBezTo>
                      <a:pt x="0" y="27480"/>
                      <a:pt x="99" y="27579"/>
                      <a:pt x="221" y="27579"/>
                    </a:cubicBezTo>
                    <a:cubicBezTo>
                      <a:pt x="342" y="27579"/>
                      <a:pt x="441" y="27480"/>
                      <a:pt x="441" y="27359"/>
                    </a:cubicBezTo>
                    <a:lnTo>
                      <a:pt x="441" y="215"/>
                    </a:lnTo>
                    <a:cubicBezTo>
                      <a:pt x="437" y="95"/>
                      <a:pt x="339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5"/>
              <p:cNvSpPr/>
              <p:nvPr/>
            </p:nvSpPr>
            <p:spPr>
              <a:xfrm>
                <a:off x="12235871" y="-575737"/>
                <a:ext cx="591517" cy="9824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460" extrusionOk="0">
                    <a:moveTo>
                      <a:pt x="27481" y="0"/>
                    </a:moveTo>
                    <a:lnTo>
                      <a:pt x="221" y="18"/>
                    </a:lnTo>
                    <a:cubicBezTo>
                      <a:pt x="99" y="18"/>
                      <a:pt x="0" y="117"/>
                      <a:pt x="0" y="239"/>
                    </a:cubicBezTo>
                    <a:cubicBezTo>
                      <a:pt x="0" y="360"/>
                      <a:pt x="99" y="459"/>
                      <a:pt x="221" y="459"/>
                    </a:cubicBezTo>
                    <a:lnTo>
                      <a:pt x="221" y="458"/>
                    </a:lnTo>
                    <a:lnTo>
                      <a:pt x="27481" y="440"/>
                    </a:lnTo>
                    <a:cubicBezTo>
                      <a:pt x="27601" y="437"/>
                      <a:pt x="27696" y="339"/>
                      <a:pt x="27696" y="219"/>
                    </a:cubicBezTo>
                    <a:cubicBezTo>
                      <a:pt x="27696" y="101"/>
                      <a:pt x="27601" y="3"/>
                      <a:pt x="27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5"/>
              <p:cNvSpPr/>
              <p:nvPr/>
            </p:nvSpPr>
            <p:spPr>
              <a:xfrm>
                <a:off x="12525777" y="-959510"/>
                <a:ext cx="177118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4" extrusionOk="0">
                    <a:moveTo>
                      <a:pt x="5487" y="440"/>
                    </a:moveTo>
                    <a:cubicBezTo>
                      <a:pt x="6277" y="440"/>
                      <a:pt x="7028" y="905"/>
                      <a:pt x="7356" y="1678"/>
                    </a:cubicBezTo>
                    <a:cubicBezTo>
                      <a:pt x="7791" y="2708"/>
                      <a:pt x="7309" y="3897"/>
                      <a:pt x="6279" y="4334"/>
                    </a:cubicBezTo>
                    <a:cubicBezTo>
                      <a:pt x="5852" y="4515"/>
                      <a:pt x="4756" y="4581"/>
                      <a:pt x="3479" y="4581"/>
                    </a:cubicBezTo>
                    <a:cubicBezTo>
                      <a:pt x="2581" y="4581"/>
                      <a:pt x="1593" y="4548"/>
                      <a:pt x="688" y="4499"/>
                    </a:cubicBezTo>
                    <a:cubicBezTo>
                      <a:pt x="2129" y="2843"/>
                      <a:pt x="3969" y="910"/>
                      <a:pt x="4699" y="601"/>
                    </a:cubicBezTo>
                    <a:cubicBezTo>
                      <a:pt x="4956" y="492"/>
                      <a:pt x="5224" y="440"/>
                      <a:pt x="5487" y="440"/>
                    </a:cubicBezTo>
                    <a:close/>
                    <a:moveTo>
                      <a:pt x="5485" y="0"/>
                    </a:moveTo>
                    <a:cubicBezTo>
                      <a:pt x="5165" y="0"/>
                      <a:pt x="4840" y="63"/>
                      <a:pt x="4528" y="195"/>
                    </a:cubicBezTo>
                    <a:cubicBezTo>
                      <a:pt x="3480" y="640"/>
                      <a:pt x="917" y="3556"/>
                      <a:pt x="158" y="4439"/>
                    </a:cubicBezTo>
                    <a:cubicBezTo>
                      <a:pt x="0" y="4622"/>
                      <a:pt x="120" y="4907"/>
                      <a:pt x="362" y="4921"/>
                    </a:cubicBezTo>
                    <a:cubicBezTo>
                      <a:pt x="949" y="4957"/>
                      <a:pt x="2229" y="5023"/>
                      <a:pt x="3486" y="5023"/>
                    </a:cubicBezTo>
                    <a:cubicBezTo>
                      <a:pt x="4720" y="5023"/>
                      <a:pt x="5933" y="4958"/>
                      <a:pt x="6449" y="4739"/>
                    </a:cubicBezTo>
                    <a:cubicBezTo>
                      <a:pt x="7703" y="4209"/>
                      <a:pt x="8293" y="2759"/>
                      <a:pt x="7761" y="1506"/>
                    </a:cubicBezTo>
                    <a:cubicBezTo>
                      <a:pt x="7362" y="566"/>
                      <a:pt x="6447" y="0"/>
                      <a:pt x="5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5"/>
              <p:cNvSpPr/>
              <p:nvPr/>
            </p:nvSpPr>
            <p:spPr>
              <a:xfrm>
                <a:off x="12525606" y="-863700"/>
                <a:ext cx="101726" cy="100957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727" extrusionOk="0">
                    <a:moveTo>
                      <a:pt x="250" y="1"/>
                    </a:moveTo>
                    <a:cubicBezTo>
                      <a:pt x="220" y="1"/>
                      <a:pt x="189" y="7"/>
                      <a:pt x="160" y="21"/>
                    </a:cubicBezTo>
                    <a:cubicBezTo>
                      <a:pt x="50" y="69"/>
                      <a:pt x="1" y="195"/>
                      <a:pt x="46" y="306"/>
                    </a:cubicBezTo>
                    <a:cubicBezTo>
                      <a:pt x="115" y="459"/>
                      <a:pt x="1757" y="4069"/>
                      <a:pt x="4480" y="4721"/>
                    </a:cubicBezTo>
                    <a:cubicBezTo>
                      <a:pt x="4497" y="4724"/>
                      <a:pt x="4515" y="4727"/>
                      <a:pt x="4531" y="4727"/>
                    </a:cubicBezTo>
                    <a:lnTo>
                      <a:pt x="4531" y="4725"/>
                    </a:lnTo>
                    <a:cubicBezTo>
                      <a:pt x="4642" y="4725"/>
                      <a:pt x="4737" y="4643"/>
                      <a:pt x="4749" y="4532"/>
                    </a:cubicBezTo>
                    <a:cubicBezTo>
                      <a:pt x="4762" y="4421"/>
                      <a:pt x="4690" y="4317"/>
                      <a:pt x="4582" y="4291"/>
                    </a:cubicBezTo>
                    <a:cubicBezTo>
                      <a:pt x="2072" y="3692"/>
                      <a:pt x="463" y="162"/>
                      <a:pt x="448" y="126"/>
                    </a:cubicBezTo>
                    <a:cubicBezTo>
                      <a:pt x="410" y="47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>
                <a:off x="12434239" y="-863786"/>
                <a:ext cx="101811" cy="101042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731" extrusionOk="0">
                    <a:moveTo>
                      <a:pt x="4516" y="1"/>
                    </a:moveTo>
                    <a:cubicBezTo>
                      <a:pt x="4432" y="1"/>
                      <a:pt x="4351" y="49"/>
                      <a:pt x="4315" y="131"/>
                    </a:cubicBezTo>
                    <a:cubicBezTo>
                      <a:pt x="4300" y="166"/>
                      <a:pt x="2695" y="3696"/>
                      <a:pt x="180" y="4297"/>
                    </a:cubicBezTo>
                    <a:cubicBezTo>
                      <a:pt x="72" y="4322"/>
                      <a:pt x="0" y="4426"/>
                      <a:pt x="14" y="4536"/>
                    </a:cubicBezTo>
                    <a:cubicBezTo>
                      <a:pt x="27" y="4647"/>
                      <a:pt x="120" y="4731"/>
                      <a:pt x="231" y="4731"/>
                    </a:cubicBezTo>
                    <a:cubicBezTo>
                      <a:pt x="249" y="4731"/>
                      <a:pt x="266" y="4729"/>
                      <a:pt x="282" y="4725"/>
                    </a:cubicBezTo>
                    <a:cubicBezTo>
                      <a:pt x="3006" y="4075"/>
                      <a:pt x="4648" y="463"/>
                      <a:pt x="4717" y="310"/>
                    </a:cubicBezTo>
                    <a:cubicBezTo>
                      <a:pt x="4766" y="199"/>
                      <a:pt x="4717" y="70"/>
                      <a:pt x="4606" y="20"/>
                    </a:cubicBezTo>
                    <a:cubicBezTo>
                      <a:pt x="4577" y="7"/>
                      <a:pt x="4546" y="1"/>
                      <a:pt x="45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2578530" y="-578471"/>
                <a:ext cx="285379" cy="224553"/>
              </a:xfrm>
              <a:custGeom>
                <a:avLst/>
                <a:gdLst/>
                <a:ahLst/>
                <a:cxnLst/>
                <a:rect l="l" t="t" r="r" b="b"/>
                <a:pathLst>
                  <a:path w="13362" h="10514" extrusionOk="0">
                    <a:moveTo>
                      <a:pt x="5889" y="0"/>
                    </a:moveTo>
                    <a:cubicBezTo>
                      <a:pt x="5884" y="0"/>
                      <a:pt x="5880" y="0"/>
                      <a:pt x="5875" y="0"/>
                    </a:cubicBezTo>
                    <a:cubicBezTo>
                      <a:pt x="5756" y="8"/>
                      <a:pt x="5653" y="101"/>
                      <a:pt x="5572" y="203"/>
                    </a:cubicBezTo>
                    <a:cubicBezTo>
                      <a:pt x="5099" y="793"/>
                      <a:pt x="5174" y="1587"/>
                      <a:pt x="5561" y="2147"/>
                    </a:cubicBezTo>
                    <a:cubicBezTo>
                      <a:pt x="5788" y="2476"/>
                      <a:pt x="6072" y="2745"/>
                      <a:pt x="6370" y="2986"/>
                    </a:cubicBezTo>
                    <a:cubicBezTo>
                      <a:pt x="6485" y="3079"/>
                      <a:pt x="6581" y="3147"/>
                      <a:pt x="6609" y="3282"/>
                    </a:cubicBezTo>
                    <a:cubicBezTo>
                      <a:pt x="5003" y="3750"/>
                      <a:pt x="3212" y="3893"/>
                      <a:pt x="1549" y="4046"/>
                    </a:cubicBezTo>
                    <a:cubicBezTo>
                      <a:pt x="1217" y="4076"/>
                      <a:pt x="873" y="4106"/>
                      <a:pt x="577" y="4262"/>
                    </a:cubicBezTo>
                    <a:cubicBezTo>
                      <a:pt x="62" y="4534"/>
                      <a:pt x="1" y="5118"/>
                      <a:pt x="127" y="5634"/>
                    </a:cubicBezTo>
                    <a:cubicBezTo>
                      <a:pt x="333" y="6466"/>
                      <a:pt x="986" y="7113"/>
                      <a:pt x="1685" y="7610"/>
                    </a:cubicBezTo>
                    <a:cubicBezTo>
                      <a:pt x="3616" y="8979"/>
                      <a:pt x="5986" y="9489"/>
                      <a:pt x="8277" y="9887"/>
                    </a:cubicBezTo>
                    <a:cubicBezTo>
                      <a:pt x="8639" y="9950"/>
                      <a:pt x="12363" y="10513"/>
                      <a:pt x="12383" y="10513"/>
                    </a:cubicBezTo>
                    <a:cubicBezTo>
                      <a:pt x="12383" y="10513"/>
                      <a:pt x="12383" y="10513"/>
                      <a:pt x="12383" y="10513"/>
                    </a:cubicBezTo>
                    <a:cubicBezTo>
                      <a:pt x="12384" y="10510"/>
                      <a:pt x="13361" y="3965"/>
                      <a:pt x="13361" y="3965"/>
                    </a:cubicBezTo>
                    <a:cubicBezTo>
                      <a:pt x="13361" y="3965"/>
                      <a:pt x="12419" y="3872"/>
                      <a:pt x="11449" y="2928"/>
                    </a:cubicBezTo>
                    <a:cubicBezTo>
                      <a:pt x="10621" y="2123"/>
                      <a:pt x="9637" y="1990"/>
                      <a:pt x="9078" y="1990"/>
                    </a:cubicBezTo>
                    <a:cubicBezTo>
                      <a:pt x="8802" y="1990"/>
                      <a:pt x="8630" y="2023"/>
                      <a:pt x="8630" y="2023"/>
                    </a:cubicBezTo>
                    <a:cubicBezTo>
                      <a:pt x="7777" y="1442"/>
                      <a:pt x="7005" y="726"/>
                      <a:pt x="6165" y="122"/>
                    </a:cubicBezTo>
                    <a:cubicBezTo>
                      <a:pt x="6081" y="62"/>
                      <a:pt x="5990" y="0"/>
                      <a:pt x="58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12803510" y="-1137140"/>
                <a:ext cx="679532" cy="860600"/>
              </a:xfrm>
              <a:custGeom>
                <a:avLst/>
                <a:gdLst/>
                <a:ahLst/>
                <a:cxnLst/>
                <a:rect l="l" t="t" r="r" b="b"/>
                <a:pathLst>
                  <a:path w="31817" h="40295" extrusionOk="0">
                    <a:moveTo>
                      <a:pt x="20941" y="1"/>
                    </a:moveTo>
                    <a:cubicBezTo>
                      <a:pt x="21388" y="699"/>
                      <a:pt x="21628" y="1506"/>
                      <a:pt x="21636" y="2335"/>
                    </a:cubicBezTo>
                    <a:lnTo>
                      <a:pt x="22677" y="27540"/>
                    </a:lnTo>
                    <a:lnTo>
                      <a:pt x="2376" y="29158"/>
                    </a:lnTo>
                    <a:lnTo>
                      <a:pt x="1" y="37398"/>
                    </a:lnTo>
                    <a:lnTo>
                      <a:pt x="24788" y="40271"/>
                    </a:lnTo>
                    <a:cubicBezTo>
                      <a:pt x="24973" y="40286"/>
                      <a:pt x="25157" y="40294"/>
                      <a:pt x="25339" y="40294"/>
                    </a:cubicBezTo>
                    <a:cubicBezTo>
                      <a:pt x="28746" y="40294"/>
                      <a:pt x="31616" y="37625"/>
                      <a:pt x="31803" y="34160"/>
                    </a:cubicBezTo>
                    <a:cubicBezTo>
                      <a:pt x="31817" y="33865"/>
                      <a:pt x="31809" y="33571"/>
                      <a:pt x="31784" y="33279"/>
                    </a:cubicBezTo>
                    <a:cubicBezTo>
                      <a:pt x="31785" y="33193"/>
                      <a:pt x="31790" y="33107"/>
                      <a:pt x="31787" y="33022"/>
                    </a:cubicBezTo>
                    <a:cubicBezTo>
                      <a:pt x="31776" y="32577"/>
                      <a:pt x="31720" y="32135"/>
                      <a:pt x="31621" y="31702"/>
                    </a:cubicBezTo>
                    <a:lnTo>
                      <a:pt x="22936" y="2896"/>
                    </a:lnTo>
                    <a:lnTo>
                      <a:pt x="22927" y="2899"/>
                    </a:lnTo>
                    <a:cubicBezTo>
                      <a:pt x="22505" y="1789"/>
                      <a:pt x="21823" y="796"/>
                      <a:pt x="20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>
                <a:off x="12361773" y="-959531"/>
                <a:ext cx="177118" cy="107321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5" extrusionOk="0">
                    <a:moveTo>
                      <a:pt x="2800" y="441"/>
                    </a:moveTo>
                    <a:cubicBezTo>
                      <a:pt x="2801" y="441"/>
                      <a:pt x="2802" y="441"/>
                      <a:pt x="2803" y="441"/>
                    </a:cubicBezTo>
                    <a:cubicBezTo>
                      <a:pt x="3075" y="441"/>
                      <a:pt x="3344" y="497"/>
                      <a:pt x="3594" y="602"/>
                    </a:cubicBezTo>
                    <a:cubicBezTo>
                      <a:pt x="4324" y="911"/>
                      <a:pt x="6166" y="2844"/>
                      <a:pt x="7605" y="4500"/>
                    </a:cubicBezTo>
                    <a:cubicBezTo>
                      <a:pt x="6700" y="4549"/>
                      <a:pt x="5712" y="4582"/>
                      <a:pt x="4814" y="4582"/>
                    </a:cubicBezTo>
                    <a:cubicBezTo>
                      <a:pt x="3537" y="4582"/>
                      <a:pt x="2441" y="4516"/>
                      <a:pt x="2014" y="4335"/>
                    </a:cubicBezTo>
                    <a:cubicBezTo>
                      <a:pt x="1123" y="3961"/>
                      <a:pt x="622" y="3011"/>
                      <a:pt x="813" y="2065"/>
                    </a:cubicBezTo>
                    <a:cubicBezTo>
                      <a:pt x="1005" y="1119"/>
                      <a:pt x="1836" y="441"/>
                      <a:pt x="2800" y="441"/>
                    </a:cubicBezTo>
                    <a:close/>
                    <a:moveTo>
                      <a:pt x="2805" y="0"/>
                    </a:moveTo>
                    <a:cubicBezTo>
                      <a:pt x="1843" y="0"/>
                      <a:pt x="929" y="566"/>
                      <a:pt x="530" y="1507"/>
                    </a:cubicBezTo>
                    <a:cubicBezTo>
                      <a:pt x="1" y="2762"/>
                      <a:pt x="586" y="4209"/>
                      <a:pt x="1841" y="4740"/>
                    </a:cubicBezTo>
                    <a:cubicBezTo>
                      <a:pt x="2360" y="4959"/>
                      <a:pt x="3572" y="5024"/>
                      <a:pt x="4806" y="5024"/>
                    </a:cubicBezTo>
                    <a:cubicBezTo>
                      <a:pt x="6064" y="5024"/>
                      <a:pt x="7343" y="4958"/>
                      <a:pt x="7931" y="4922"/>
                    </a:cubicBezTo>
                    <a:cubicBezTo>
                      <a:pt x="8173" y="4908"/>
                      <a:pt x="8293" y="4623"/>
                      <a:pt x="8135" y="4440"/>
                    </a:cubicBezTo>
                    <a:cubicBezTo>
                      <a:pt x="7376" y="3557"/>
                      <a:pt x="4815" y="641"/>
                      <a:pt x="3765" y="196"/>
                    </a:cubicBezTo>
                    <a:cubicBezTo>
                      <a:pt x="3451" y="63"/>
                      <a:pt x="3125" y="0"/>
                      <a:pt x="28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0" name="Google Shape;1730;p45"/>
          <p:cNvGrpSpPr/>
          <p:nvPr/>
        </p:nvGrpSpPr>
        <p:grpSpPr>
          <a:xfrm flipH="1">
            <a:off x="5774844" y="1496329"/>
            <a:ext cx="196955" cy="195990"/>
            <a:chOff x="-6313425" y="1453775"/>
            <a:chExt cx="147975" cy="147250"/>
          </a:xfrm>
        </p:grpSpPr>
        <p:sp>
          <p:nvSpPr>
            <p:cNvPr id="1731" name="Google Shape;1731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8" name="Google Shape;173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739" name="Google Shape;1739;p45"/>
          <p:cNvSpPr txBox="1"/>
          <p:nvPr/>
        </p:nvSpPr>
        <p:spPr>
          <a:xfrm>
            <a:off x="1704045" y="2099028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간단하게 사용 가능</a:t>
            </a:r>
            <a:endParaRPr/>
          </a:p>
        </p:txBody>
      </p:sp>
      <p:sp>
        <p:nvSpPr>
          <p:cNvPr id="1740" name="Google Shape;1740;p45"/>
          <p:cNvSpPr txBox="1"/>
          <p:nvPr/>
        </p:nvSpPr>
        <p:spPr>
          <a:xfrm>
            <a:off x="1709577" y="3225764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높은 사용성을 제공</a:t>
            </a:r>
            <a:endParaRPr/>
          </a:p>
        </p:txBody>
      </p:sp>
      <p:sp>
        <p:nvSpPr>
          <p:cNvPr id="1741" name="Google Shape;1741;p45"/>
          <p:cNvSpPr txBox="1"/>
          <p:nvPr/>
        </p:nvSpPr>
        <p:spPr>
          <a:xfrm>
            <a:off x="1709089" y="4260115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쉽게 사용자가 접근 가능</a:t>
            </a:r>
            <a:endParaRPr/>
          </a:p>
        </p:txBody>
      </p:sp>
      <p:sp>
        <p:nvSpPr>
          <p:cNvPr id="1742" name="Google Shape;1742;p45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차별화 전략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6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" name="Google Shape;1748;p46"/>
          <p:cNvPicPr preferRelativeResize="0"/>
          <p:nvPr/>
        </p:nvPicPr>
        <p:blipFill rotWithShape="1">
          <a:blip r:embed="rId3">
            <a:alphaModFix/>
          </a:blip>
          <a:srcRect r="24222"/>
          <a:stretch/>
        </p:blipFill>
        <p:spPr>
          <a:xfrm>
            <a:off x="754601" y="1459117"/>
            <a:ext cx="5061292" cy="29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750" name="Google Shape;1750;p46"/>
          <p:cNvSpPr txBox="1"/>
          <p:nvPr/>
        </p:nvSpPr>
        <p:spPr>
          <a:xfrm>
            <a:off x="6097538" y="1886912"/>
            <a:ext cx="27944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docswave</a:t>
            </a:r>
            <a:endParaRPr sz="4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751" name="Google Shape;1751;p46"/>
          <p:cNvSpPr txBox="1"/>
          <p:nvPr/>
        </p:nvSpPr>
        <p:spPr>
          <a:xfrm>
            <a:off x="6097538" y="2909987"/>
            <a:ext cx="28921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 색감 벤치마킹</a:t>
            </a:r>
            <a:endParaRPr/>
          </a:p>
        </p:txBody>
      </p:sp>
      <p:sp>
        <p:nvSpPr>
          <p:cNvPr id="1752" name="Google Shape;1752;p46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1758" name="Google Shape;1758;p47"/>
          <p:cNvPicPr preferRelativeResize="0"/>
          <p:nvPr/>
        </p:nvPicPr>
        <p:blipFill rotWithShape="1">
          <a:blip r:embed="rId3">
            <a:alphaModFix/>
          </a:blip>
          <a:srcRect l="26324" t="12585" r="21886" b="1704"/>
          <a:stretch/>
        </p:blipFill>
        <p:spPr>
          <a:xfrm>
            <a:off x="937915" y="1463441"/>
            <a:ext cx="3275860" cy="27165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59" name="Google Shape;1759;p47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60" name="Google Shape;1760;p47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  <p:sp>
        <p:nvSpPr>
          <p:cNvPr id="1761" name="Google Shape;1761;p47"/>
          <p:cNvSpPr/>
          <p:nvPr/>
        </p:nvSpPr>
        <p:spPr>
          <a:xfrm>
            <a:off x="5618671" y="1614077"/>
            <a:ext cx="30358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7"/>
          <p:cNvSpPr txBox="1"/>
          <p:nvPr/>
        </p:nvSpPr>
        <p:spPr>
          <a:xfrm>
            <a:off x="4898234" y="2910619"/>
            <a:ext cx="395943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양식 디자인 벤치마킹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 rot="10148610">
            <a:off x="3364806" y="2716657"/>
            <a:ext cx="6528947" cy="4169126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 idx="3"/>
          </p:nvPr>
        </p:nvSpPr>
        <p:spPr>
          <a:xfrm>
            <a:off x="-22500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4"/>
          </p:nvPr>
        </p:nvSpPr>
        <p:spPr>
          <a:xfrm>
            <a:off x="216924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title" idx="5"/>
          </p:nvPr>
        </p:nvSpPr>
        <p:spPr>
          <a:xfrm>
            <a:off x="2146741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개요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7"/>
          </p:nvPr>
        </p:nvSpPr>
        <p:spPr>
          <a:xfrm>
            <a:off x="4497906" y="140698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>
                <a:solidFill>
                  <a:srgbClr val="FDDCAE"/>
                </a:solidFill>
              </a:rPr>
              <a:t>03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8"/>
          </p:nvPr>
        </p:nvSpPr>
        <p:spPr>
          <a:xfrm>
            <a:off x="4475401" y="201201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13"/>
          </p:nvPr>
        </p:nvSpPr>
        <p:spPr>
          <a:xfrm>
            <a:off x="6769383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14"/>
          </p:nvPr>
        </p:nvSpPr>
        <p:spPr>
          <a:xfrm>
            <a:off x="6746877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872769" y="282627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 idx="3"/>
          </p:nvPr>
        </p:nvSpPr>
        <p:spPr>
          <a:xfrm>
            <a:off x="850263" y="343129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4"/>
          </p:nvPr>
        </p:nvSpPr>
        <p:spPr>
          <a:xfrm>
            <a:off x="3350850" y="281438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5"/>
          </p:nvPr>
        </p:nvSpPr>
        <p:spPr>
          <a:xfrm>
            <a:off x="3328345" y="34194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 idx="7"/>
          </p:nvPr>
        </p:nvSpPr>
        <p:spPr>
          <a:xfrm>
            <a:off x="5587650" y="2809958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8"/>
          </p:nvPr>
        </p:nvSpPr>
        <p:spPr>
          <a:xfrm>
            <a:off x="5542645" y="33738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400"/>
              <a:t>END</a:t>
            </a:r>
            <a:endParaRPr sz="2400"/>
          </a:p>
        </p:txBody>
      </p:sp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23650" y="5524705"/>
            <a:ext cx="9144001" cy="37618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1768" name="Google Shape;1768;p48"/>
          <p:cNvPicPr preferRelativeResize="0"/>
          <p:nvPr/>
        </p:nvPicPr>
        <p:blipFill rotWithShape="1">
          <a:blip r:embed="rId3">
            <a:alphaModFix/>
          </a:blip>
          <a:srcRect l="1056" t="31941" r="93979" b="38914"/>
          <a:stretch/>
        </p:blipFill>
        <p:spPr>
          <a:xfrm>
            <a:off x="236450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69" name="Google Shape;1769;p48"/>
          <p:cNvPicPr preferRelativeResize="0"/>
          <p:nvPr/>
        </p:nvPicPr>
        <p:blipFill rotWithShape="1">
          <a:blip r:embed="rId4">
            <a:alphaModFix/>
          </a:blip>
          <a:srcRect l="405" t="35654" r="93566" b="44750"/>
          <a:stretch/>
        </p:blipFill>
        <p:spPr>
          <a:xfrm>
            <a:off x="97608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70" name="Google Shape;1770;p48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71" name="Google Shape;1771;p48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기능 벤치마크</a:t>
            </a:r>
            <a:endParaRPr/>
          </a:p>
        </p:txBody>
      </p:sp>
      <p:sp>
        <p:nvSpPr>
          <p:cNvPr id="1772" name="Google Shape;1772;p48"/>
          <p:cNvSpPr/>
          <p:nvPr/>
        </p:nvSpPr>
        <p:spPr>
          <a:xfrm>
            <a:off x="2290618" y="3408218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48"/>
          <p:cNvSpPr/>
          <p:nvPr/>
        </p:nvSpPr>
        <p:spPr>
          <a:xfrm>
            <a:off x="892962" y="2506131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48"/>
          <p:cNvSpPr/>
          <p:nvPr/>
        </p:nvSpPr>
        <p:spPr>
          <a:xfrm>
            <a:off x="2290618" y="1584462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48"/>
          <p:cNvSpPr/>
          <p:nvPr/>
        </p:nvSpPr>
        <p:spPr>
          <a:xfrm>
            <a:off x="4057729" y="1628196"/>
            <a:ext cx="55480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 / OfficeGround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>
            <a:off x="4057729" y="2604248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 기능 </a:t>
            </a:r>
            <a:endParaRPr/>
          </a:p>
        </p:txBody>
      </p:sp>
      <p:sp>
        <p:nvSpPr>
          <p:cNvPr id="1777" name="Google Shape;1777;p48"/>
          <p:cNvSpPr txBox="1"/>
          <p:nvPr/>
        </p:nvSpPr>
        <p:spPr>
          <a:xfrm>
            <a:off x="4057729" y="3546963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달력 기능 </a:t>
            </a:r>
            <a:endParaRPr/>
          </a:p>
        </p:txBody>
      </p:sp>
      <p:sp>
        <p:nvSpPr>
          <p:cNvPr id="1778" name="Google Shape;1778;p48"/>
          <p:cNvSpPr/>
          <p:nvPr/>
        </p:nvSpPr>
        <p:spPr>
          <a:xfrm>
            <a:off x="5353401" y="2867891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48"/>
          <p:cNvSpPr/>
          <p:nvPr/>
        </p:nvSpPr>
        <p:spPr>
          <a:xfrm>
            <a:off x="5353401" y="3839350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>
            <a:off x="5864125" y="2580574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신청 / 결재 확인</a:t>
            </a:r>
            <a:endParaRPr/>
          </a:p>
        </p:txBody>
      </p:sp>
      <p:sp>
        <p:nvSpPr>
          <p:cNvPr id="1781" name="Google Shape;1781;p48"/>
          <p:cNvSpPr txBox="1"/>
          <p:nvPr/>
        </p:nvSpPr>
        <p:spPr>
          <a:xfrm>
            <a:off x="5864125" y="3591057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공유 (기능 추가 예정)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49"/>
          <p:cNvSpPr txBox="1">
            <a:spLocks noGrp="1"/>
          </p:cNvSpPr>
          <p:nvPr>
            <p:ph type="title"/>
          </p:nvPr>
        </p:nvSpPr>
        <p:spPr>
          <a:xfrm>
            <a:off x="3917103" y="1734525"/>
            <a:ext cx="5085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49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/>
          </a:p>
        </p:txBody>
      </p:sp>
      <p:grpSp>
        <p:nvGrpSpPr>
          <p:cNvPr id="1788" name="Google Shape;1788;p49"/>
          <p:cNvGrpSpPr/>
          <p:nvPr/>
        </p:nvGrpSpPr>
        <p:grpSpPr>
          <a:xfrm>
            <a:off x="111822" y="583581"/>
            <a:ext cx="3990975" cy="3976329"/>
            <a:chOff x="2884017" y="1738760"/>
            <a:chExt cx="2804818" cy="2415606"/>
          </a:xfrm>
        </p:grpSpPr>
        <p:sp>
          <p:nvSpPr>
            <p:cNvPr id="1789" name="Google Shape;1789;p49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966" name="Google Shape;1966;p49"/>
          <p:cNvSpPr txBox="1">
            <a:spLocks noGrp="1"/>
          </p:cNvSpPr>
          <p:nvPr>
            <p:ph type="subTitle" idx="1"/>
          </p:nvPr>
        </p:nvSpPr>
        <p:spPr>
          <a:xfrm>
            <a:off x="5416587" y="268283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49"/>
          <p:cNvSpPr txBox="1"/>
          <p:nvPr/>
        </p:nvSpPr>
        <p:spPr>
          <a:xfrm>
            <a:off x="5416587" y="3120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제어 흐름도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49"/>
          <p:cNvSpPr txBox="1"/>
          <p:nvPr/>
        </p:nvSpPr>
        <p:spPr>
          <a:xfrm>
            <a:off x="5416587" y="3963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메뉴 구조도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49"/>
          <p:cNvSpPr txBox="1"/>
          <p:nvPr/>
        </p:nvSpPr>
        <p:spPr>
          <a:xfrm>
            <a:off x="5416587" y="35417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976" name="Google Shape;1976;p50"/>
          <p:cNvSpPr/>
          <p:nvPr/>
        </p:nvSpPr>
        <p:spPr>
          <a:xfrm>
            <a:off x="6597475" y="1067998"/>
            <a:ext cx="1472268" cy="809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사용언어 및 기술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JAVA(Spring 5.0.7)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MAVEN MVC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50"/>
          <p:cNvSpPr/>
          <p:nvPr/>
        </p:nvSpPr>
        <p:spPr>
          <a:xfrm>
            <a:off x="3781334" y="374287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Window10 standard edition</a:t>
            </a:r>
            <a:endParaRPr/>
          </a:p>
        </p:txBody>
      </p:sp>
      <p:sp>
        <p:nvSpPr>
          <p:cNvPr id="1978" name="Google Shape;1978;p50"/>
          <p:cNvSpPr/>
          <p:nvPr/>
        </p:nvSpPr>
        <p:spPr>
          <a:xfrm>
            <a:off x="3823331" y="3867383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8.0.21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endParaRPr/>
          </a:p>
        </p:txBody>
      </p:sp>
      <p:sp>
        <p:nvSpPr>
          <p:cNvPr id="1979" name="Google Shape;1979;p50"/>
          <p:cNvSpPr/>
          <p:nvPr/>
        </p:nvSpPr>
        <p:spPr>
          <a:xfrm>
            <a:off x="1225361" y="3027838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Framwork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3,4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50"/>
          <p:cNvSpPr/>
          <p:nvPr/>
        </p:nvSpPr>
        <p:spPr>
          <a:xfrm>
            <a:off x="6593434" y="2736254"/>
            <a:ext cx="1472268" cy="6782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SE 8(jdk-8u-271)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java EE ide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Developers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50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982" name="Google Shape;1982;p50"/>
          <p:cNvGrpSpPr/>
          <p:nvPr/>
        </p:nvGrpSpPr>
        <p:grpSpPr>
          <a:xfrm>
            <a:off x="2972624" y="1154261"/>
            <a:ext cx="597616" cy="572701"/>
            <a:chOff x="1519650" y="1915150"/>
            <a:chExt cx="785100" cy="785100"/>
          </a:xfrm>
        </p:grpSpPr>
        <p:sp>
          <p:nvSpPr>
            <p:cNvPr id="1983" name="Google Shape;1983;p50"/>
            <p:cNvSpPr/>
            <p:nvPr/>
          </p:nvSpPr>
          <p:spPr>
            <a:xfrm>
              <a:off x="15196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4" name="Google Shape;1984;p50"/>
            <p:cNvGrpSpPr/>
            <p:nvPr/>
          </p:nvGrpSpPr>
          <p:grpSpPr>
            <a:xfrm>
              <a:off x="1630085" y="2067819"/>
              <a:ext cx="564238" cy="479748"/>
              <a:chOff x="2774354" y="2009990"/>
              <a:chExt cx="372017" cy="316310"/>
            </a:xfrm>
          </p:grpSpPr>
          <p:sp>
            <p:nvSpPr>
              <p:cNvPr id="1985" name="Google Shape;1985;p50"/>
              <p:cNvSpPr/>
              <p:nvPr/>
            </p:nvSpPr>
            <p:spPr>
              <a:xfrm>
                <a:off x="2948055" y="2090995"/>
                <a:ext cx="191134" cy="17409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6641" extrusionOk="0">
                    <a:moveTo>
                      <a:pt x="4591" y="0"/>
                    </a:moveTo>
                    <a:lnTo>
                      <a:pt x="3191" y="1068"/>
                    </a:lnTo>
                    <a:lnTo>
                      <a:pt x="2021" y="679"/>
                    </a:lnTo>
                    <a:lnTo>
                      <a:pt x="0" y="2324"/>
                    </a:lnTo>
                    <a:lnTo>
                      <a:pt x="3118" y="6640"/>
                    </a:lnTo>
                    <a:lnTo>
                      <a:pt x="7290" y="3667"/>
                    </a:lnTo>
                    <a:lnTo>
                      <a:pt x="4591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3033568" y="2009990"/>
                <a:ext cx="112803" cy="206889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7892" extrusionOk="0">
                    <a:moveTo>
                      <a:pt x="4302" y="1"/>
                    </a:moveTo>
                    <a:lnTo>
                      <a:pt x="131" y="2960"/>
                    </a:lnTo>
                    <a:cubicBezTo>
                      <a:pt x="30" y="3032"/>
                      <a:pt x="1" y="3177"/>
                      <a:pt x="87" y="3278"/>
                    </a:cubicBezTo>
                    <a:lnTo>
                      <a:pt x="3581" y="7810"/>
                    </a:lnTo>
                    <a:cubicBezTo>
                      <a:pt x="3631" y="7861"/>
                      <a:pt x="3696" y="7892"/>
                      <a:pt x="3761" y="7892"/>
                    </a:cubicBezTo>
                    <a:cubicBezTo>
                      <a:pt x="3809" y="7892"/>
                      <a:pt x="3856" y="7876"/>
                      <a:pt x="3898" y="7839"/>
                    </a:cubicBezTo>
                    <a:lnTo>
                      <a:pt x="4302" y="752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3110404" y="2165524"/>
                <a:ext cx="35600" cy="5135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959" extrusionOk="0">
                    <a:moveTo>
                      <a:pt x="1357" y="1"/>
                    </a:moveTo>
                    <a:lnTo>
                      <a:pt x="0" y="1040"/>
                    </a:lnTo>
                    <a:lnTo>
                      <a:pt x="650" y="1877"/>
                    </a:lnTo>
                    <a:cubicBezTo>
                      <a:pt x="692" y="1928"/>
                      <a:pt x="758" y="1959"/>
                      <a:pt x="823" y="1959"/>
                    </a:cubicBezTo>
                    <a:cubicBezTo>
                      <a:pt x="870" y="1959"/>
                      <a:pt x="917" y="1943"/>
                      <a:pt x="953" y="1906"/>
                    </a:cubicBezTo>
                    <a:lnTo>
                      <a:pt x="1357" y="1589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2960533" y="2148510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0"/>
                    </a:moveTo>
                    <a:lnTo>
                      <a:pt x="1" y="1169"/>
                    </a:lnTo>
                    <a:lnTo>
                      <a:pt x="4476" y="3609"/>
                    </a:lnTo>
                    <a:cubicBezTo>
                      <a:pt x="4575" y="3663"/>
                      <a:pt x="4682" y="3689"/>
                      <a:pt x="4789" y="3689"/>
                    </a:cubicBezTo>
                    <a:cubicBezTo>
                      <a:pt x="5023" y="3689"/>
                      <a:pt x="5252" y="3563"/>
                      <a:pt x="5371" y="3335"/>
                    </a:cubicBezTo>
                    <a:cubicBezTo>
                      <a:pt x="5544" y="3017"/>
                      <a:pt x="5428" y="2613"/>
                      <a:pt x="5111" y="244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3017315" y="2196930"/>
                <a:ext cx="85540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847" extrusionOk="0">
                    <a:moveTo>
                      <a:pt x="289" y="1"/>
                    </a:moveTo>
                    <a:lnTo>
                      <a:pt x="0" y="506"/>
                    </a:lnTo>
                    <a:lnTo>
                      <a:pt x="2310" y="1762"/>
                    </a:lnTo>
                    <a:cubicBezTo>
                      <a:pt x="2412" y="1820"/>
                      <a:pt x="2522" y="1847"/>
                      <a:pt x="2630" y="1847"/>
                    </a:cubicBezTo>
                    <a:cubicBezTo>
                      <a:pt x="2901" y="1847"/>
                      <a:pt x="3159" y="1676"/>
                      <a:pt x="3262" y="1387"/>
                    </a:cubicBezTo>
                    <a:lnTo>
                      <a:pt x="3262" y="1387"/>
                    </a:lnTo>
                    <a:cubicBezTo>
                      <a:pt x="3187" y="1410"/>
                      <a:pt x="3112" y="1421"/>
                      <a:pt x="3039" y="1421"/>
                    </a:cubicBezTo>
                    <a:cubicBezTo>
                      <a:pt x="2929" y="1421"/>
                      <a:pt x="2824" y="1395"/>
                      <a:pt x="2728" y="134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2933663" y="2173467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1"/>
                    </a:moveTo>
                    <a:lnTo>
                      <a:pt x="1" y="1170"/>
                    </a:lnTo>
                    <a:lnTo>
                      <a:pt x="4476" y="3610"/>
                    </a:lnTo>
                    <a:cubicBezTo>
                      <a:pt x="4575" y="3664"/>
                      <a:pt x="4682" y="3690"/>
                      <a:pt x="4789" y="3690"/>
                    </a:cubicBezTo>
                    <a:cubicBezTo>
                      <a:pt x="5023" y="3690"/>
                      <a:pt x="5252" y="3564"/>
                      <a:pt x="5371" y="3336"/>
                    </a:cubicBezTo>
                    <a:cubicBezTo>
                      <a:pt x="5544" y="3018"/>
                      <a:pt x="5428" y="2614"/>
                      <a:pt x="5111" y="2441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2999515" y="2228361"/>
                <a:ext cx="76102" cy="4160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87" extrusionOk="0">
                    <a:moveTo>
                      <a:pt x="260" y="0"/>
                    </a:moveTo>
                    <a:lnTo>
                      <a:pt x="1" y="448"/>
                    </a:lnTo>
                    <a:lnTo>
                      <a:pt x="1949" y="1501"/>
                    </a:lnTo>
                    <a:cubicBezTo>
                      <a:pt x="2053" y="1559"/>
                      <a:pt x="2163" y="1586"/>
                      <a:pt x="2272" y="1586"/>
                    </a:cubicBezTo>
                    <a:cubicBezTo>
                      <a:pt x="2542" y="1586"/>
                      <a:pt x="2799" y="1419"/>
                      <a:pt x="2902" y="1140"/>
                    </a:cubicBezTo>
                    <a:lnTo>
                      <a:pt x="2902" y="1140"/>
                    </a:lnTo>
                    <a:cubicBezTo>
                      <a:pt x="2816" y="1180"/>
                      <a:pt x="2724" y="1199"/>
                      <a:pt x="2631" y="1199"/>
                    </a:cubicBezTo>
                    <a:cubicBezTo>
                      <a:pt x="2522" y="1199"/>
                      <a:pt x="2412" y="1173"/>
                      <a:pt x="2310" y="1126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2906425" y="2198450"/>
                <a:ext cx="145729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90" extrusionOk="0">
                    <a:moveTo>
                      <a:pt x="650" y="1"/>
                    </a:moveTo>
                    <a:lnTo>
                      <a:pt x="0" y="1170"/>
                    </a:lnTo>
                    <a:lnTo>
                      <a:pt x="4490" y="3610"/>
                    </a:lnTo>
                    <a:cubicBezTo>
                      <a:pt x="4590" y="3664"/>
                      <a:pt x="4698" y="3690"/>
                      <a:pt x="4806" y="3690"/>
                    </a:cubicBezTo>
                    <a:cubicBezTo>
                      <a:pt x="5039" y="3690"/>
                      <a:pt x="5266" y="3567"/>
                      <a:pt x="5385" y="3350"/>
                    </a:cubicBezTo>
                    <a:cubicBezTo>
                      <a:pt x="5558" y="3018"/>
                      <a:pt x="5443" y="2613"/>
                      <a:pt x="5125" y="2440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2982108" y="2259007"/>
                <a:ext cx="6624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379" extrusionOk="0">
                    <a:moveTo>
                      <a:pt x="260" y="0"/>
                    </a:moveTo>
                    <a:lnTo>
                      <a:pt x="1" y="433"/>
                    </a:lnTo>
                    <a:lnTo>
                      <a:pt x="1603" y="1300"/>
                    </a:lnTo>
                    <a:cubicBezTo>
                      <a:pt x="1703" y="1354"/>
                      <a:pt x="1810" y="1379"/>
                      <a:pt x="1915" y="1379"/>
                    </a:cubicBezTo>
                    <a:cubicBezTo>
                      <a:pt x="2175" y="1379"/>
                      <a:pt x="2424" y="1224"/>
                      <a:pt x="2527" y="968"/>
                    </a:cubicBezTo>
                    <a:lnTo>
                      <a:pt x="2527" y="968"/>
                    </a:lnTo>
                    <a:cubicBezTo>
                      <a:pt x="2452" y="999"/>
                      <a:pt x="2369" y="1014"/>
                      <a:pt x="2285" y="1014"/>
                    </a:cubicBezTo>
                    <a:cubicBezTo>
                      <a:pt x="2174" y="1014"/>
                      <a:pt x="2062" y="988"/>
                      <a:pt x="1964" y="939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50"/>
              <p:cNvSpPr/>
              <p:nvPr/>
            </p:nvSpPr>
            <p:spPr>
              <a:xfrm>
                <a:off x="2879555" y="2223800"/>
                <a:ext cx="145729" cy="96655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87" extrusionOk="0">
                    <a:moveTo>
                      <a:pt x="636" y="1"/>
                    </a:moveTo>
                    <a:lnTo>
                      <a:pt x="0" y="1156"/>
                    </a:lnTo>
                    <a:lnTo>
                      <a:pt x="4475" y="3610"/>
                    </a:lnTo>
                    <a:cubicBezTo>
                      <a:pt x="4572" y="3662"/>
                      <a:pt x="4676" y="3687"/>
                      <a:pt x="4780" y="3687"/>
                    </a:cubicBezTo>
                    <a:cubicBezTo>
                      <a:pt x="5018" y="3687"/>
                      <a:pt x="5254" y="3557"/>
                      <a:pt x="5385" y="3335"/>
                    </a:cubicBezTo>
                    <a:cubicBezTo>
                      <a:pt x="5558" y="3018"/>
                      <a:pt x="5428" y="2614"/>
                      <a:pt x="5111" y="2440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50"/>
              <p:cNvSpPr/>
              <p:nvPr/>
            </p:nvSpPr>
            <p:spPr>
              <a:xfrm>
                <a:off x="2964701" y="2288132"/>
                <a:ext cx="56782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233" extrusionOk="0">
                    <a:moveTo>
                      <a:pt x="275" y="1"/>
                    </a:moveTo>
                    <a:lnTo>
                      <a:pt x="0" y="477"/>
                    </a:lnTo>
                    <a:lnTo>
                      <a:pt x="1227" y="1156"/>
                    </a:lnTo>
                    <a:cubicBezTo>
                      <a:pt x="1324" y="1208"/>
                      <a:pt x="1428" y="1233"/>
                      <a:pt x="1532" y="1233"/>
                    </a:cubicBezTo>
                    <a:cubicBezTo>
                      <a:pt x="1770" y="1233"/>
                      <a:pt x="2006" y="1103"/>
                      <a:pt x="2137" y="881"/>
                    </a:cubicBezTo>
                    <a:cubicBezTo>
                      <a:pt x="2151" y="853"/>
                      <a:pt x="2166" y="824"/>
                      <a:pt x="2166" y="795"/>
                    </a:cubicBezTo>
                    <a:lnTo>
                      <a:pt x="2166" y="795"/>
                    </a:lnTo>
                    <a:cubicBezTo>
                      <a:pt x="2097" y="818"/>
                      <a:pt x="2025" y="829"/>
                      <a:pt x="1953" y="829"/>
                    </a:cubicBezTo>
                    <a:cubicBezTo>
                      <a:pt x="1845" y="829"/>
                      <a:pt x="1736" y="803"/>
                      <a:pt x="1632" y="75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791761" y="2103080"/>
                <a:ext cx="185445" cy="168064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6411" extrusionOk="0">
                    <a:moveTo>
                      <a:pt x="2209" y="1"/>
                    </a:moveTo>
                    <a:lnTo>
                      <a:pt x="0" y="3985"/>
                    </a:lnTo>
                    <a:lnTo>
                      <a:pt x="4519" y="6410"/>
                    </a:lnTo>
                    <a:lnTo>
                      <a:pt x="7074" y="1733"/>
                    </a:lnTo>
                    <a:lnTo>
                      <a:pt x="4836" y="780"/>
                    </a:lnTo>
                    <a:cubicBezTo>
                      <a:pt x="4815" y="773"/>
                      <a:pt x="4793" y="770"/>
                      <a:pt x="4773" y="770"/>
                    </a:cubicBezTo>
                    <a:cubicBezTo>
                      <a:pt x="4753" y="770"/>
                      <a:pt x="4735" y="773"/>
                      <a:pt x="4721" y="780"/>
                    </a:cubicBezTo>
                    <a:lnTo>
                      <a:pt x="3811" y="882"/>
                    </a:lnTo>
                    <a:cubicBezTo>
                      <a:pt x="3768" y="882"/>
                      <a:pt x="3725" y="882"/>
                      <a:pt x="3682" y="853"/>
                    </a:cubicBezTo>
                    <a:lnTo>
                      <a:pt x="2209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774354" y="2035734"/>
                <a:ext cx="114691" cy="198316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756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271" y="7536"/>
                    </a:lnTo>
                    <a:cubicBezTo>
                      <a:pt x="1308" y="7554"/>
                      <a:pt x="1350" y="7564"/>
                      <a:pt x="1392" y="7564"/>
                    </a:cubicBezTo>
                    <a:cubicBezTo>
                      <a:pt x="1480" y="7564"/>
                      <a:pt x="1568" y="7522"/>
                      <a:pt x="1617" y="7435"/>
                    </a:cubicBezTo>
                    <a:lnTo>
                      <a:pt x="4302" y="2787"/>
                    </a:lnTo>
                    <a:cubicBezTo>
                      <a:pt x="4374" y="2671"/>
                      <a:pt x="4331" y="2512"/>
                      <a:pt x="4216" y="244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774354" y="2035734"/>
                <a:ext cx="88580" cy="185445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7074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506" y="7074"/>
                    </a:lnTo>
                    <a:lnTo>
                      <a:pt x="3378" y="19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50"/>
              <p:cNvSpPr/>
              <p:nvPr/>
            </p:nvSpPr>
            <p:spPr>
              <a:xfrm>
                <a:off x="2774354" y="2175381"/>
                <a:ext cx="54894" cy="5866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238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1271" y="2209"/>
                    </a:lnTo>
                    <a:cubicBezTo>
                      <a:pt x="1308" y="2227"/>
                      <a:pt x="1350" y="2237"/>
                      <a:pt x="1392" y="2237"/>
                    </a:cubicBezTo>
                    <a:cubicBezTo>
                      <a:pt x="1480" y="2237"/>
                      <a:pt x="1568" y="2195"/>
                      <a:pt x="1617" y="2108"/>
                    </a:cubicBezTo>
                    <a:lnTo>
                      <a:pt x="2094" y="1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50"/>
              <p:cNvSpPr/>
              <p:nvPr/>
            </p:nvSpPr>
            <p:spPr>
              <a:xfrm>
                <a:off x="2774354" y="2175381"/>
                <a:ext cx="28784" cy="457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747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506" y="1747"/>
                    </a:lnTo>
                    <a:lnTo>
                      <a:pt x="1098" y="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2829983" y="2199105"/>
                <a:ext cx="78357" cy="6281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396" extrusionOk="0">
                    <a:moveTo>
                      <a:pt x="2228" y="0"/>
                    </a:moveTo>
                    <a:cubicBezTo>
                      <a:pt x="2096" y="0"/>
                      <a:pt x="1963" y="40"/>
                      <a:pt x="1848" y="120"/>
                    </a:cubicBezTo>
                    <a:lnTo>
                      <a:pt x="376" y="1188"/>
                    </a:lnTo>
                    <a:cubicBezTo>
                      <a:pt x="73" y="1405"/>
                      <a:pt x="0" y="1823"/>
                      <a:pt x="217" y="2112"/>
                    </a:cubicBezTo>
                    <a:cubicBezTo>
                      <a:pt x="349" y="2297"/>
                      <a:pt x="556" y="2396"/>
                      <a:pt x="767" y="2396"/>
                    </a:cubicBezTo>
                    <a:cubicBezTo>
                      <a:pt x="901" y="2396"/>
                      <a:pt x="1037" y="2355"/>
                      <a:pt x="1155" y="2271"/>
                    </a:cubicBezTo>
                    <a:lnTo>
                      <a:pt x="2628" y="1203"/>
                    </a:lnTo>
                    <a:cubicBezTo>
                      <a:pt x="2916" y="986"/>
                      <a:pt x="2989" y="553"/>
                      <a:pt x="2758" y="264"/>
                    </a:cubicBezTo>
                    <a:cubicBezTo>
                      <a:pt x="2627" y="91"/>
                      <a:pt x="2429" y="0"/>
                      <a:pt x="222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50"/>
              <p:cNvSpPr/>
              <p:nvPr/>
            </p:nvSpPr>
            <p:spPr>
              <a:xfrm>
                <a:off x="2833390" y="2200337"/>
                <a:ext cx="74949" cy="61579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349" extrusionOk="0">
                    <a:moveTo>
                      <a:pt x="2353" y="1"/>
                    </a:moveTo>
                    <a:cubicBezTo>
                      <a:pt x="2454" y="290"/>
                      <a:pt x="2368" y="607"/>
                      <a:pt x="2122" y="780"/>
                    </a:cubicBezTo>
                    <a:lnTo>
                      <a:pt x="650" y="1849"/>
                    </a:lnTo>
                    <a:cubicBezTo>
                      <a:pt x="533" y="1939"/>
                      <a:pt x="393" y="1984"/>
                      <a:pt x="252" y="1984"/>
                    </a:cubicBezTo>
                    <a:cubicBezTo>
                      <a:pt x="167" y="1984"/>
                      <a:pt x="82" y="1968"/>
                      <a:pt x="0" y="1935"/>
                    </a:cubicBezTo>
                    <a:lnTo>
                      <a:pt x="0" y="1935"/>
                    </a:lnTo>
                    <a:cubicBezTo>
                      <a:pt x="114" y="2201"/>
                      <a:pt x="365" y="2348"/>
                      <a:pt x="622" y="2348"/>
                    </a:cubicBezTo>
                    <a:cubicBezTo>
                      <a:pt x="756" y="2348"/>
                      <a:pt x="892" y="2308"/>
                      <a:pt x="1011" y="2224"/>
                    </a:cubicBezTo>
                    <a:lnTo>
                      <a:pt x="2483" y="1156"/>
                    </a:lnTo>
                    <a:cubicBezTo>
                      <a:pt x="2786" y="939"/>
                      <a:pt x="2859" y="521"/>
                      <a:pt x="2628" y="217"/>
                    </a:cubicBezTo>
                    <a:cubicBezTo>
                      <a:pt x="2555" y="116"/>
                      <a:pt x="2454" y="44"/>
                      <a:pt x="2353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50"/>
              <p:cNvSpPr/>
              <p:nvPr/>
            </p:nvSpPr>
            <p:spPr>
              <a:xfrm>
                <a:off x="2859868" y="2226815"/>
                <a:ext cx="69653" cy="56546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157" extrusionOk="0">
                    <a:moveTo>
                      <a:pt x="1904" y="0"/>
                    </a:moveTo>
                    <a:cubicBezTo>
                      <a:pt x="1766" y="0"/>
                      <a:pt x="1626" y="43"/>
                      <a:pt x="1502" y="131"/>
                    </a:cubicBezTo>
                    <a:lnTo>
                      <a:pt x="376" y="940"/>
                    </a:lnTo>
                    <a:cubicBezTo>
                      <a:pt x="73" y="1156"/>
                      <a:pt x="1" y="1589"/>
                      <a:pt x="232" y="1892"/>
                    </a:cubicBezTo>
                    <a:cubicBezTo>
                      <a:pt x="362" y="2066"/>
                      <a:pt x="561" y="2156"/>
                      <a:pt x="761" y="2156"/>
                    </a:cubicBezTo>
                    <a:cubicBezTo>
                      <a:pt x="893" y="2156"/>
                      <a:pt x="1026" y="2117"/>
                      <a:pt x="1141" y="2037"/>
                    </a:cubicBezTo>
                    <a:lnTo>
                      <a:pt x="2282" y="1199"/>
                    </a:lnTo>
                    <a:cubicBezTo>
                      <a:pt x="2585" y="983"/>
                      <a:pt x="2657" y="550"/>
                      <a:pt x="2426" y="261"/>
                    </a:cubicBezTo>
                    <a:cubicBezTo>
                      <a:pt x="2298" y="90"/>
                      <a:pt x="2104" y="0"/>
                      <a:pt x="1904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2863669" y="2227968"/>
                <a:ext cx="65852" cy="5539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113" extrusionOk="0"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22" y="289"/>
                      <a:pt x="2021" y="607"/>
                      <a:pt x="1776" y="795"/>
                    </a:cubicBezTo>
                    <a:lnTo>
                      <a:pt x="635" y="1617"/>
                    </a:lnTo>
                    <a:cubicBezTo>
                      <a:pt x="520" y="1697"/>
                      <a:pt x="382" y="1739"/>
                      <a:pt x="247" y="1739"/>
                    </a:cubicBezTo>
                    <a:cubicBezTo>
                      <a:pt x="162" y="1739"/>
                      <a:pt x="78" y="1723"/>
                      <a:pt x="0" y="1690"/>
                    </a:cubicBezTo>
                    <a:lnTo>
                      <a:pt x="0" y="1690"/>
                    </a:lnTo>
                    <a:cubicBezTo>
                      <a:pt x="15" y="1747"/>
                      <a:pt x="44" y="1805"/>
                      <a:pt x="87" y="1848"/>
                    </a:cubicBezTo>
                    <a:cubicBezTo>
                      <a:pt x="217" y="2022"/>
                      <a:pt x="416" y="2112"/>
                      <a:pt x="616" y="2112"/>
                    </a:cubicBezTo>
                    <a:cubicBezTo>
                      <a:pt x="748" y="2112"/>
                      <a:pt x="881" y="2073"/>
                      <a:pt x="996" y="1993"/>
                    </a:cubicBezTo>
                    <a:lnTo>
                      <a:pt x="2151" y="1155"/>
                    </a:lnTo>
                    <a:cubicBezTo>
                      <a:pt x="2440" y="939"/>
                      <a:pt x="2512" y="506"/>
                      <a:pt x="2281" y="217"/>
                    </a:cubicBezTo>
                    <a:cubicBezTo>
                      <a:pt x="2209" y="116"/>
                      <a:pt x="2108" y="44"/>
                      <a:pt x="2007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889779" y="2254734"/>
                <a:ext cx="60950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911" extrusionOk="0">
                    <a:moveTo>
                      <a:pt x="1565" y="0"/>
                    </a:moveTo>
                    <a:cubicBezTo>
                      <a:pt x="1432" y="0"/>
                      <a:pt x="1299" y="40"/>
                      <a:pt x="1184" y="120"/>
                    </a:cubicBezTo>
                    <a:lnTo>
                      <a:pt x="361" y="697"/>
                    </a:lnTo>
                    <a:cubicBezTo>
                      <a:pt x="72" y="914"/>
                      <a:pt x="0" y="1333"/>
                      <a:pt x="217" y="1636"/>
                    </a:cubicBezTo>
                    <a:cubicBezTo>
                      <a:pt x="346" y="1817"/>
                      <a:pt x="547" y="1910"/>
                      <a:pt x="750" y="1910"/>
                    </a:cubicBezTo>
                    <a:cubicBezTo>
                      <a:pt x="887" y="1910"/>
                      <a:pt x="1024" y="1867"/>
                      <a:pt x="1141" y="1780"/>
                    </a:cubicBezTo>
                    <a:lnTo>
                      <a:pt x="1963" y="1203"/>
                    </a:lnTo>
                    <a:cubicBezTo>
                      <a:pt x="2252" y="972"/>
                      <a:pt x="2324" y="553"/>
                      <a:pt x="2108" y="264"/>
                    </a:cubicBezTo>
                    <a:cubicBezTo>
                      <a:pt x="1969" y="90"/>
                      <a:pt x="1767" y="0"/>
                      <a:pt x="1565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893187" y="2255599"/>
                <a:ext cx="57542" cy="49468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887" extrusionOk="0">
                    <a:moveTo>
                      <a:pt x="1660" y="0"/>
                    </a:moveTo>
                    <a:lnTo>
                      <a:pt x="1660" y="0"/>
                    </a:lnTo>
                    <a:cubicBezTo>
                      <a:pt x="1761" y="275"/>
                      <a:pt x="1660" y="592"/>
                      <a:pt x="1429" y="766"/>
                    </a:cubicBezTo>
                    <a:lnTo>
                      <a:pt x="606" y="1357"/>
                    </a:lnTo>
                    <a:cubicBezTo>
                      <a:pt x="491" y="1434"/>
                      <a:pt x="350" y="1479"/>
                      <a:pt x="209" y="1479"/>
                    </a:cubicBezTo>
                    <a:cubicBezTo>
                      <a:pt x="138" y="1479"/>
                      <a:pt x="68" y="1468"/>
                      <a:pt x="0" y="1444"/>
                    </a:cubicBezTo>
                    <a:lnTo>
                      <a:pt x="0" y="1444"/>
                    </a:lnTo>
                    <a:cubicBezTo>
                      <a:pt x="15" y="1502"/>
                      <a:pt x="58" y="1559"/>
                      <a:pt x="87" y="1603"/>
                    </a:cubicBezTo>
                    <a:cubicBezTo>
                      <a:pt x="219" y="1788"/>
                      <a:pt x="426" y="1887"/>
                      <a:pt x="636" y="1887"/>
                    </a:cubicBezTo>
                    <a:cubicBezTo>
                      <a:pt x="771" y="1887"/>
                      <a:pt x="907" y="1846"/>
                      <a:pt x="1025" y="1762"/>
                    </a:cubicBezTo>
                    <a:lnTo>
                      <a:pt x="1833" y="1170"/>
                    </a:lnTo>
                    <a:cubicBezTo>
                      <a:pt x="2137" y="953"/>
                      <a:pt x="2194" y="520"/>
                      <a:pt x="1978" y="231"/>
                    </a:cubicBezTo>
                    <a:cubicBezTo>
                      <a:pt x="1891" y="116"/>
                      <a:pt x="1790" y="44"/>
                      <a:pt x="1660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919664" y="2281971"/>
                <a:ext cx="52246" cy="44277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689" extrusionOk="0">
                    <a:moveTo>
                      <a:pt x="1233" y="1"/>
                    </a:moveTo>
                    <a:cubicBezTo>
                      <a:pt x="1100" y="1"/>
                      <a:pt x="967" y="40"/>
                      <a:pt x="852" y="120"/>
                    </a:cubicBezTo>
                    <a:lnTo>
                      <a:pt x="362" y="481"/>
                    </a:lnTo>
                    <a:cubicBezTo>
                      <a:pt x="58" y="698"/>
                      <a:pt x="1" y="1116"/>
                      <a:pt x="217" y="1405"/>
                    </a:cubicBezTo>
                    <a:cubicBezTo>
                      <a:pt x="349" y="1590"/>
                      <a:pt x="551" y="1689"/>
                      <a:pt x="757" y="1689"/>
                    </a:cubicBezTo>
                    <a:cubicBezTo>
                      <a:pt x="889" y="1689"/>
                      <a:pt x="1023" y="1648"/>
                      <a:pt x="1141" y="1564"/>
                    </a:cubicBezTo>
                    <a:lnTo>
                      <a:pt x="1632" y="1203"/>
                    </a:lnTo>
                    <a:cubicBezTo>
                      <a:pt x="1935" y="987"/>
                      <a:pt x="1993" y="553"/>
                      <a:pt x="1762" y="265"/>
                    </a:cubicBezTo>
                    <a:cubicBezTo>
                      <a:pt x="1631" y="91"/>
                      <a:pt x="1433" y="1"/>
                      <a:pt x="1233" y="1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923072" y="2283229"/>
                <a:ext cx="48839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43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459" y="289"/>
                      <a:pt x="1358" y="606"/>
                      <a:pt x="1112" y="780"/>
                    </a:cubicBezTo>
                    <a:lnTo>
                      <a:pt x="636" y="1141"/>
                    </a:lnTo>
                    <a:cubicBezTo>
                      <a:pt x="520" y="1221"/>
                      <a:pt x="388" y="1262"/>
                      <a:pt x="253" y="1262"/>
                    </a:cubicBezTo>
                    <a:cubicBezTo>
                      <a:pt x="169" y="1262"/>
                      <a:pt x="84" y="1246"/>
                      <a:pt x="1" y="1213"/>
                    </a:cubicBezTo>
                    <a:lnTo>
                      <a:pt x="1" y="1213"/>
                    </a:lnTo>
                    <a:cubicBezTo>
                      <a:pt x="106" y="1482"/>
                      <a:pt x="360" y="1643"/>
                      <a:pt x="624" y="1643"/>
                    </a:cubicBezTo>
                    <a:cubicBezTo>
                      <a:pt x="756" y="1643"/>
                      <a:pt x="891" y="1603"/>
                      <a:pt x="1011" y="1516"/>
                    </a:cubicBezTo>
                    <a:lnTo>
                      <a:pt x="1502" y="1155"/>
                    </a:lnTo>
                    <a:cubicBezTo>
                      <a:pt x="1791" y="939"/>
                      <a:pt x="1863" y="520"/>
                      <a:pt x="1632" y="217"/>
                    </a:cubicBezTo>
                    <a:cubicBezTo>
                      <a:pt x="1560" y="116"/>
                      <a:pt x="1459" y="44"/>
                      <a:pt x="1343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50"/>
              <p:cNvSpPr/>
              <p:nvPr/>
            </p:nvSpPr>
            <p:spPr>
              <a:xfrm>
                <a:off x="2925353" y="2108768"/>
                <a:ext cx="75709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59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81" y="4432"/>
                    </a:cubicBezTo>
                    <a:cubicBezTo>
                      <a:pt x="1372" y="4432"/>
                      <a:pt x="1776" y="4042"/>
                      <a:pt x="1776" y="3552"/>
                    </a:cubicBezTo>
                    <a:lnTo>
                      <a:pt x="1776" y="2224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50"/>
              <p:cNvSpPr/>
              <p:nvPr/>
            </p:nvSpPr>
            <p:spPr>
              <a:xfrm>
                <a:off x="2925353" y="2108768"/>
                <a:ext cx="32192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74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95" y="4432"/>
                    </a:cubicBezTo>
                    <a:cubicBezTo>
                      <a:pt x="996" y="4432"/>
                      <a:pt x="1112" y="4418"/>
                      <a:pt x="1227" y="4374"/>
                    </a:cubicBezTo>
                    <a:cubicBezTo>
                      <a:pt x="881" y="4230"/>
                      <a:pt x="664" y="3912"/>
                      <a:pt x="664" y="3552"/>
                    </a:cubicBezTo>
                    <a:lnTo>
                      <a:pt x="664" y="1776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1" name="Google Shape;2011;p50"/>
          <p:cNvGrpSpPr/>
          <p:nvPr/>
        </p:nvGrpSpPr>
        <p:grpSpPr>
          <a:xfrm>
            <a:off x="4186987" y="1945719"/>
            <a:ext cx="785100" cy="785100"/>
            <a:chOff x="4179450" y="1915150"/>
            <a:chExt cx="785100" cy="785100"/>
          </a:xfrm>
        </p:grpSpPr>
        <p:sp>
          <p:nvSpPr>
            <p:cNvPr id="2012" name="Google Shape;2012;p50"/>
            <p:cNvSpPr/>
            <p:nvPr/>
          </p:nvSpPr>
          <p:spPr>
            <a:xfrm>
              <a:off x="4179450" y="1915150"/>
              <a:ext cx="785100" cy="785100"/>
            </a:xfrm>
            <a:prstGeom prst="ellipse">
              <a:avLst/>
            </a:prstGeom>
            <a:solidFill>
              <a:srgbClr val="F39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3" name="Google Shape;2013;p50"/>
            <p:cNvGrpSpPr/>
            <p:nvPr/>
          </p:nvGrpSpPr>
          <p:grpSpPr>
            <a:xfrm>
              <a:off x="4320051" y="2067834"/>
              <a:ext cx="503919" cy="503915"/>
              <a:chOff x="4320051" y="2067834"/>
              <a:chExt cx="503919" cy="503915"/>
            </a:xfrm>
          </p:grpSpPr>
          <p:sp>
            <p:nvSpPr>
              <p:cNvPr id="2014" name="Google Shape;2014;p50"/>
              <p:cNvSpPr/>
              <p:nvPr/>
            </p:nvSpPr>
            <p:spPr>
              <a:xfrm>
                <a:off x="4320583" y="2067834"/>
                <a:ext cx="382028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2527" y="7103"/>
                    </a:lnTo>
                    <a:cubicBezTo>
                      <a:pt x="2772" y="7103"/>
                      <a:pt x="2989" y="6901"/>
                      <a:pt x="2989" y="6641"/>
                    </a:cubicBezTo>
                    <a:lnTo>
                      <a:pt x="2989" y="6179"/>
                    </a:lnTo>
                    <a:cubicBezTo>
                      <a:pt x="2989" y="5991"/>
                      <a:pt x="2902" y="5804"/>
                      <a:pt x="2758" y="5674"/>
                    </a:cubicBezTo>
                    <a:cubicBezTo>
                      <a:pt x="1848" y="4909"/>
                      <a:pt x="2382" y="3436"/>
                      <a:pt x="3566" y="3436"/>
                    </a:cubicBezTo>
                    <a:cubicBezTo>
                      <a:pt x="4750" y="3436"/>
                      <a:pt x="5284" y="4909"/>
                      <a:pt x="4360" y="5674"/>
                    </a:cubicBezTo>
                    <a:cubicBezTo>
                      <a:pt x="4216" y="5804"/>
                      <a:pt x="4129" y="5991"/>
                      <a:pt x="4129" y="6179"/>
                    </a:cubicBezTo>
                    <a:lnTo>
                      <a:pt x="4129" y="6655"/>
                    </a:lnTo>
                    <a:cubicBezTo>
                      <a:pt x="4129" y="6901"/>
                      <a:pt x="4331" y="7103"/>
                      <a:pt x="4591" y="7103"/>
                    </a:cubicBezTo>
                    <a:lnTo>
                      <a:pt x="7088" y="7103"/>
                    </a:lnTo>
                    <a:lnTo>
                      <a:pt x="7088" y="4577"/>
                    </a:lnTo>
                    <a:cubicBezTo>
                      <a:pt x="7088" y="4331"/>
                      <a:pt x="7290" y="4129"/>
                      <a:pt x="7550" y="4129"/>
                    </a:cubicBezTo>
                    <a:lnTo>
                      <a:pt x="8012" y="4129"/>
                    </a:lnTo>
                    <a:cubicBezTo>
                      <a:pt x="8214" y="4129"/>
                      <a:pt x="8402" y="4216"/>
                      <a:pt x="8532" y="4360"/>
                    </a:cubicBezTo>
                    <a:cubicBezTo>
                      <a:pt x="8795" y="4680"/>
                      <a:pt x="9150" y="4823"/>
                      <a:pt x="9499" y="4823"/>
                    </a:cubicBezTo>
                    <a:cubicBezTo>
                      <a:pt x="10143" y="4823"/>
                      <a:pt x="10769" y="4334"/>
                      <a:pt x="10769" y="3566"/>
                    </a:cubicBezTo>
                    <a:cubicBezTo>
                      <a:pt x="10769" y="2788"/>
                      <a:pt x="10142" y="2296"/>
                      <a:pt x="9496" y="2296"/>
                    </a:cubicBezTo>
                    <a:cubicBezTo>
                      <a:pt x="9148" y="2296"/>
                      <a:pt x="8795" y="2439"/>
                      <a:pt x="8532" y="2758"/>
                    </a:cubicBezTo>
                    <a:cubicBezTo>
                      <a:pt x="8402" y="2902"/>
                      <a:pt x="8214" y="2989"/>
                      <a:pt x="8012" y="2989"/>
                    </a:cubicBezTo>
                    <a:lnTo>
                      <a:pt x="7550" y="2989"/>
                    </a:lnTo>
                    <a:cubicBezTo>
                      <a:pt x="7305" y="2989"/>
                      <a:pt x="7088" y="2772"/>
                      <a:pt x="7088" y="2527"/>
                    </a:cubicBezTo>
                    <a:lnTo>
                      <a:pt x="7088" y="232"/>
                    </a:lnTo>
                    <a:cubicBezTo>
                      <a:pt x="7103" y="116"/>
                      <a:pt x="7002" y="1"/>
                      <a:pt x="6872" y="1"/>
                    </a:cubicBez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50"/>
              <p:cNvSpPr/>
              <p:nvPr/>
            </p:nvSpPr>
            <p:spPr>
              <a:xfrm>
                <a:off x="4572005" y="2067834"/>
                <a:ext cx="251954" cy="382028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10770" extrusionOk="0">
                    <a:moveTo>
                      <a:pt x="246" y="1"/>
                    </a:moveTo>
                    <a:cubicBezTo>
                      <a:pt x="116" y="1"/>
                      <a:pt x="15" y="102"/>
                      <a:pt x="15" y="232"/>
                    </a:cubicBezTo>
                    <a:lnTo>
                      <a:pt x="15" y="2512"/>
                    </a:lnTo>
                    <a:cubicBezTo>
                      <a:pt x="15" y="2772"/>
                      <a:pt x="217" y="2974"/>
                      <a:pt x="462" y="2974"/>
                    </a:cubicBezTo>
                    <a:lnTo>
                      <a:pt x="924" y="2974"/>
                    </a:lnTo>
                    <a:cubicBezTo>
                      <a:pt x="1126" y="2974"/>
                      <a:pt x="1314" y="2902"/>
                      <a:pt x="1444" y="2743"/>
                    </a:cubicBezTo>
                    <a:cubicBezTo>
                      <a:pt x="1705" y="2427"/>
                      <a:pt x="2056" y="2285"/>
                      <a:pt x="2402" y="2285"/>
                    </a:cubicBezTo>
                    <a:cubicBezTo>
                      <a:pt x="3050" y="2285"/>
                      <a:pt x="3681" y="2780"/>
                      <a:pt x="3681" y="3552"/>
                    </a:cubicBezTo>
                    <a:cubicBezTo>
                      <a:pt x="3681" y="4323"/>
                      <a:pt x="3050" y="4819"/>
                      <a:pt x="2402" y="4819"/>
                    </a:cubicBezTo>
                    <a:cubicBezTo>
                      <a:pt x="2056" y="4819"/>
                      <a:pt x="1705" y="4677"/>
                      <a:pt x="1444" y="4360"/>
                    </a:cubicBezTo>
                    <a:cubicBezTo>
                      <a:pt x="1314" y="4201"/>
                      <a:pt x="1126" y="4115"/>
                      <a:pt x="924" y="4115"/>
                    </a:cubicBezTo>
                    <a:lnTo>
                      <a:pt x="448" y="4115"/>
                    </a:lnTo>
                    <a:cubicBezTo>
                      <a:pt x="202" y="4115"/>
                      <a:pt x="0" y="4317"/>
                      <a:pt x="0" y="4577"/>
                    </a:cubicBezTo>
                    <a:lnTo>
                      <a:pt x="0" y="7103"/>
                    </a:lnTo>
                    <a:lnTo>
                      <a:pt x="2526" y="7103"/>
                    </a:lnTo>
                    <a:cubicBezTo>
                      <a:pt x="2772" y="7103"/>
                      <a:pt x="2974" y="7305"/>
                      <a:pt x="2974" y="7565"/>
                    </a:cubicBezTo>
                    <a:lnTo>
                      <a:pt x="2974" y="8012"/>
                    </a:lnTo>
                    <a:cubicBezTo>
                      <a:pt x="2988" y="8214"/>
                      <a:pt x="2902" y="8402"/>
                      <a:pt x="2743" y="8532"/>
                    </a:cubicBezTo>
                    <a:cubicBezTo>
                      <a:pt x="1833" y="9283"/>
                      <a:pt x="2368" y="10769"/>
                      <a:pt x="3551" y="10769"/>
                    </a:cubicBezTo>
                    <a:cubicBezTo>
                      <a:pt x="4735" y="10769"/>
                      <a:pt x="5269" y="9283"/>
                      <a:pt x="4360" y="8532"/>
                    </a:cubicBezTo>
                    <a:cubicBezTo>
                      <a:pt x="4201" y="8402"/>
                      <a:pt x="4114" y="8214"/>
                      <a:pt x="4129" y="8012"/>
                    </a:cubicBezTo>
                    <a:lnTo>
                      <a:pt x="4129" y="7550"/>
                    </a:lnTo>
                    <a:cubicBezTo>
                      <a:pt x="4129" y="7305"/>
                      <a:pt x="4331" y="7103"/>
                      <a:pt x="4576" y="7103"/>
                    </a:cubicBezTo>
                    <a:lnTo>
                      <a:pt x="6886" y="7103"/>
                    </a:lnTo>
                    <a:cubicBezTo>
                      <a:pt x="7001" y="7103"/>
                      <a:pt x="7102" y="7002"/>
                      <a:pt x="7102" y="6872"/>
                    </a:cubicBezTo>
                    <a:lnTo>
                      <a:pt x="7102" y="925"/>
                    </a:lnTo>
                    <a:cubicBezTo>
                      <a:pt x="7102" y="419"/>
                      <a:pt x="6698" y="1"/>
                      <a:pt x="6193" y="1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50"/>
              <p:cNvSpPr/>
              <p:nvPr/>
            </p:nvSpPr>
            <p:spPr>
              <a:xfrm>
                <a:off x="4441931" y="2319256"/>
                <a:ext cx="382039" cy="252493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18" extrusionOk="0">
                    <a:moveTo>
                      <a:pt x="3682" y="0"/>
                    </a:moveTo>
                    <a:lnTo>
                      <a:pt x="3682" y="2527"/>
                    </a:lnTo>
                    <a:cubicBezTo>
                      <a:pt x="3682" y="2786"/>
                      <a:pt x="3480" y="2989"/>
                      <a:pt x="3220" y="2989"/>
                    </a:cubicBezTo>
                    <a:lnTo>
                      <a:pt x="2758" y="2989"/>
                    </a:lnTo>
                    <a:cubicBezTo>
                      <a:pt x="2556" y="2989"/>
                      <a:pt x="2368" y="2902"/>
                      <a:pt x="2238" y="2743"/>
                    </a:cubicBezTo>
                    <a:cubicBezTo>
                      <a:pt x="1977" y="2426"/>
                      <a:pt x="1626" y="2285"/>
                      <a:pt x="1279" y="2285"/>
                    </a:cubicBezTo>
                    <a:cubicBezTo>
                      <a:pt x="632" y="2285"/>
                      <a:pt x="1" y="2780"/>
                      <a:pt x="1" y="3552"/>
                    </a:cubicBezTo>
                    <a:cubicBezTo>
                      <a:pt x="1" y="4323"/>
                      <a:pt x="632" y="4818"/>
                      <a:pt x="1279" y="4818"/>
                    </a:cubicBezTo>
                    <a:cubicBezTo>
                      <a:pt x="1626" y="4818"/>
                      <a:pt x="1977" y="4677"/>
                      <a:pt x="2238" y="4360"/>
                    </a:cubicBezTo>
                    <a:cubicBezTo>
                      <a:pt x="2368" y="4201"/>
                      <a:pt x="2556" y="4129"/>
                      <a:pt x="2758" y="4129"/>
                    </a:cubicBezTo>
                    <a:lnTo>
                      <a:pt x="3220" y="4129"/>
                    </a:lnTo>
                    <a:cubicBezTo>
                      <a:pt x="3465" y="4129"/>
                      <a:pt x="3667" y="4331"/>
                      <a:pt x="3667" y="4591"/>
                    </a:cubicBezTo>
                    <a:lnTo>
                      <a:pt x="3667" y="6872"/>
                    </a:lnTo>
                    <a:cubicBezTo>
                      <a:pt x="3667" y="7002"/>
                      <a:pt x="3768" y="7117"/>
                      <a:pt x="3913" y="7117"/>
                    </a:cubicBezTo>
                    <a:lnTo>
                      <a:pt x="9860" y="7117"/>
                    </a:lnTo>
                    <a:cubicBezTo>
                      <a:pt x="10365" y="7117"/>
                      <a:pt x="10769" y="6698"/>
                      <a:pt x="10769" y="6193"/>
                    </a:cubicBezTo>
                    <a:lnTo>
                      <a:pt x="10769" y="246"/>
                    </a:lnTo>
                    <a:cubicBezTo>
                      <a:pt x="10769" y="116"/>
                      <a:pt x="10668" y="15"/>
                      <a:pt x="10553" y="15"/>
                    </a:cubicBezTo>
                    <a:lnTo>
                      <a:pt x="8272" y="15"/>
                    </a:lnTo>
                    <a:cubicBezTo>
                      <a:pt x="8012" y="15"/>
                      <a:pt x="7810" y="217"/>
                      <a:pt x="7810" y="477"/>
                    </a:cubicBezTo>
                    <a:lnTo>
                      <a:pt x="7810" y="924"/>
                    </a:lnTo>
                    <a:cubicBezTo>
                      <a:pt x="7796" y="1126"/>
                      <a:pt x="7882" y="1314"/>
                      <a:pt x="8041" y="1444"/>
                    </a:cubicBezTo>
                    <a:cubicBezTo>
                      <a:pt x="8951" y="2195"/>
                      <a:pt x="8416" y="3681"/>
                      <a:pt x="7233" y="3681"/>
                    </a:cubicBezTo>
                    <a:cubicBezTo>
                      <a:pt x="6049" y="3681"/>
                      <a:pt x="5515" y="2195"/>
                      <a:pt x="6424" y="1444"/>
                    </a:cubicBezTo>
                    <a:cubicBezTo>
                      <a:pt x="6583" y="1314"/>
                      <a:pt x="6670" y="1126"/>
                      <a:pt x="6670" y="924"/>
                    </a:cubicBezTo>
                    <a:lnTo>
                      <a:pt x="6670" y="462"/>
                    </a:lnTo>
                    <a:cubicBezTo>
                      <a:pt x="6670" y="203"/>
                      <a:pt x="6453" y="0"/>
                      <a:pt x="6208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50"/>
              <p:cNvSpPr/>
              <p:nvPr/>
            </p:nvSpPr>
            <p:spPr>
              <a:xfrm>
                <a:off x="4320051" y="2189714"/>
                <a:ext cx="252493" cy="38150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10755" extrusionOk="0">
                    <a:moveTo>
                      <a:pt x="3566" y="0"/>
                    </a:moveTo>
                    <a:cubicBezTo>
                      <a:pt x="2383" y="0"/>
                      <a:pt x="1849" y="1473"/>
                      <a:pt x="2758" y="2238"/>
                    </a:cubicBezTo>
                    <a:cubicBezTo>
                      <a:pt x="2917" y="2368"/>
                      <a:pt x="2989" y="2555"/>
                      <a:pt x="2989" y="2743"/>
                    </a:cubicBezTo>
                    <a:lnTo>
                      <a:pt x="2989" y="3205"/>
                    </a:lnTo>
                    <a:cubicBezTo>
                      <a:pt x="2989" y="3465"/>
                      <a:pt x="2787" y="3667"/>
                      <a:pt x="2527" y="3667"/>
                    </a:cubicBezTo>
                    <a:lnTo>
                      <a:pt x="246" y="3667"/>
                    </a:lnTo>
                    <a:cubicBezTo>
                      <a:pt x="238" y="3666"/>
                      <a:pt x="230" y="3665"/>
                      <a:pt x="222" y="3665"/>
                    </a:cubicBezTo>
                    <a:cubicBezTo>
                      <a:pt x="102" y="3665"/>
                      <a:pt x="1" y="3762"/>
                      <a:pt x="1" y="3883"/>
                    </a:cubicBezTo>
                    <a:lnTo>
                      <a:pt x="1" y="9845"/>
                    </a:lnTo>
                    <a:cubicBezTo>
                      <a:pt x="1" y="10350"/>
                      <a:pt x="405" y="10755"/>
                      <a:pt x="925" y="10755"/>
                    </a:cubicBezTo>
                    <a:lnTo>
                      <a:pt x="6872" y="10755"/>
                    </a:lnTo>
                    <a:cubicBezTo>
                      <a:pt x="7002" y="10755"/>
                      <a:pt x="7103" y="10654"/>
                      <a:pt x="7103" y="10524"/>
                    </a:cubicBezTo>
                    <a:lnTo>
                      <a:pt x="7103" y="8257"/>
                    </a:lnTo>
                    <a:cubicBezTo>
                      <a:pt x="7103" y="7997"/>
                      <a:pt x="6901" y="7795"/>
                      <a:pt x="6641" y="7795"/>
                    </a:cubicBezTo>
                    <a:lnTo>
                      <a:pt x="6194" y="7795"/>
                    </a:lnTo>
                    <a:cubicBezTo>
                      <a:pt x="5992" y="7795"/>
                      <a:pt x="5804" y="7882"/>
                      <a:pt x="5674" y="8026"/>
                    </a:cubicBezTo>
                    <a:cubicBezTo>
                      <a:pt x="5408" y="8343"/>
                      <a:pt x="5055" y="8485"/>
                      <a:pt x="4709" y="8485"/>
                    </a:cubicBezTo>
                    <a:cubicBezTo>
                      <a:pt x="4062" y="8485"/>
                      <a:pt x="3437" y="7989"/>
                      <a:pt x="3437" y="7218"/>
                    </a:cubicBezTo>
                    <a:cubicBezTo>
                      <a:pt x="3437" y="6450"/>
                      <a:pt x="4057" y="5955"/>
                      <a:pt x="4701" y="5955"/>
                    </a:cubicBezTo>
                    <a:cubicBezTo>
                      <a:pt x="5050" y="5955"/>
                      <a:pt x="5406" y="6100"/>
                      <a:pt x="5674" y="6424"/>
                    </a:cubicBezTo>
                    <a:cubicBezTo>
                      <a:pt x="5804" y="6568"/>
                      <a:pt x="5992" y="6655"/>
                      <a:pt x="6194" y="6655"/>
                    </a:cubicBezTo>
                    <a:lnTo>
                      <a:pt x="6656" y="6655"/>
                    </a:lnTo>
                    <a:cubicBezTo>
                      <a:pt x="6916" y="6655"/>
                      <a:pt x="7118" y="6453"/>
                      <a:pt x="7118" y="6193"/>
                    </a:cubicBezTo>
                    <a:lnTo>
                      <a:pt x="7118" y="3667"/>
                    </a:lnTo>
                    <a:lnTo>
                      <a:pt x="4591" y="3667"/>
                    </a:lnTo>
                    <a:cubicBezTo>
                      <a:pt x="4346" y="3667"/>
                      <a:pt x="4129" y="3465"/>
                      <a:pt x="4129" y="3219"/>
                    </a:cubicBezTo>
                    <a:lnTo>
                      <a:pt x="4129" y="2743"/>
                    </a:lnTo>
                    <a:cubicBezTo>
                      <a:pt x="4129" y="2555"/>
                      <a:pt x="4216" y="2368"/>
                      <a:pt x="4375" y="2238"/>
                    </a:cubicBezTo>
                    <a:cubicBezTo>
                      <a:pt x="5284" y="1473"/>
                      <a:pt x="4750" y="0"/>
                      <a:pt x="3566" y="0"/>
                    </a:cubicBez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878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50"/>
              <p:cNvSpPr/>
              <p:nvPr/>
            </p:nvSpPr>
            <p:spPr>
              <a:xfrm>
                <a:off x="4320583" y="2319256"/>
                <a:ext cx="56862" cy="25196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6193"/>
                    </a:lnTo>
                    <a:cubicBezTo>
                      <a:pt x="0" y="6698"/>
                      <a:pt x="405" y="7103"/>
                      <a:pt x="910" y="7103"/>
                    </a:cubicBezTo>
                    <a:lnTo>
                      <a:pt x="1603" y="7103"/>
                    </a:lnTo>
                    <a:cubicBezTo>
                      <a:pt x="1097" y="7103"/>
                      <a:pt x="693" y="6698"/>
                      <a:pt x="693" y="6193"/>
                    </a:cubicBezTo>
                    <a:lnTo>
                      <a:pt x="693" y="231"/>
                    </a:lnTo>
                    <a:cubicBezTo>
                      <a:pt x="693" y="101"/>
                      <a:pt x="794" y="0"/>
                      <a:pt x="924" y="0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50"/>
              <p:cNvSpPr/>
              <p:nvPr/>
            </p:nvSpPr>
            <p:spPr>
              <a:xfrm>
                <a:off x="4385709" y="2190033"/>
                <a:ext cx="69063" cy="12975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58" extrusionOk="0">
                    <a:moveTo>
                      <a:pt x="1714" y="0"/>
                    </a:moveTo>
                    <a:cubicBezTo>
                      <a:pt x="590" y="0"/>
                      <a:pt x="1" y="1444"/>
                      <a:pt x="907" y="2229"/>
                    </a:cubicBezTo>
                    <a:cubicBezTo>
                      <a:pt x="1066" y="2359"/>
                      <a:pt x="1138" y="2546"/>
                      <a:pt x="1138" y="2748"/>
                    </a:cubicBezTo>
                    <a:lnTo>
                      <a:pt x="1138" y="3196"/>
                    </a:lnTo>
                    <a:cubicBezTo>
                      <a:pt x="1138" y="3456"/>
                      <a:pt x="936" y="3658"/>
                      <a:pt x="676" y="3658"/>
                    </a:cubicBezTo>
                    <a:lnTo>
                      <a:pt x="1138" y="3658"/>
                    </a:lnTo>
                    <a:cubicBezTo>
                      <a:pt x="1398" y="3658"/>
                      <a:pt x="1600" y="3456"/>
                      <a:pt x="1600" y="3196"/>
                    </a:cubicBezTo>
                    <a:lnTo>
                      <a:pt x="1600" y="2734"/>
                    </a:lnTo>
                    <a:cubicBezTo>
                      <a:pt x="1600" y="2546"/>
                      <a:pt x="1513" y="2359"/>
                      <a:pt x="1369" y="2229"/>
                    </a:cubicBezTo>
                    <a:cubicBezTo>
                      <a:pt x="561" y="1536"/>
                      <a:pt x="893" y="222"/>
                      <a:pt x="1946" y="20"/>
                    </a:cubicBezTo>
                    <a:cubicBezTo>
                      <a:pt x="1867" y="7"/>
                      <a:pt x="1789" y="0"/>
                      <a:pt x="1714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50"/>
              <p:cNvSpPr/>
              <p:nvPr/>
            </p:nvSpPr>
            <p:spPr>
              <a:xfrm>
                <a:off x="4320583" y="2067834"/>
                <a:ext cx="56861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910" y="7103"/>
                    </a:lnTo>
                    <a:cubicBezTo>
                      <a:pt x="794" y="7103"/>
                      <a:pt x="693" y="7002"/>
                      <a:pt x="693" y="6872"/>
                    </a:cubicBezTo>
                    <a:lnTo>
                      <a:pt x="693" y="925"/>
                    </a:lnTo>
                    <a:cubicBezTo>
                      <a:pt x="693" y="405"/>
                      <a:pt x="1097" y="1"/>
                      <a:pt x="1603" y="1"/>
                    </a:cubicBezTo>
                    <a:close/>
                  </a:path>
                </a:pathLst>
              </a:custGeom>
              <a:solidFill>
                <a:srgbClr val="676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50"/>
              <p:cNvSpPr/>
              <p:nvPr/>
            </p:nvSpPr>
            <p:spPr>
              <a:xfrm>
                <a:off x="4665686" y="2148567"/>
                <a:ext cx="60976" cy="90062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539" extrusionOk="0">
                    <a:moveTo>
                      <a:pt x="347" y="0"/>
                    </a:moveTo>
                    <a:cubicBezTo>
                      <a:pt x="233" y="0"/>
                      <a:pt x="116" y="16"/>
                      <a:pt x="1" y="49"/>
                    </a:cubicBezTo>
                    <a:cubicBezTo>
                      <a:pt x="1343" y="323"/>
                      <a:pt x="1343" y="2228"/>
                      <a:pt x="15" y="2517"/>
                    </a:cubicBezTo>
                    <a:cubicBezTo>
                      <a:pt x="87" y="2532"/>
                      <a:pt x="163" y="2539"/>
                      <a:pt x="241" y="2539"/>
                    </a:cubicBezTo>
                    <a:cubicBezTo>
                      <a:pt x="318" y="2539"/>
                      <a:pt x="398" y="2532"/>
                      <a:pt x="477" y="2517"/>
                    </a:cubicBezTo>
                    <a:cubicBezTo>
                      <a:pt x="1213" y="2445"/>
                      <a:pt x="1719" y="1752"/>
                      <a:pt x="1589" y="1016"/>
                    </a:cubicBezTo>
                    <a:cubicBezTo>
                      <a:pt x="1468" y="412"/>
                      <a:pt x="933" y="0"/>
                      <a:pt x="34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50"/>
              <p:cNvSpPr/>
              <p:nvPr/>
            </p:nvSpPr>
            <p:spPr>
              <a:xfrm>
                <a:off x="4572502" y="2067834"/>
                <a:ext cx="32315" cy="10602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2527"/>
                    </a:lnTo>
                    <a:cubicBezTo>
                      <a:pt x="1" y="2772"/>
                      <a:pt x="203" y="2974"/>
                      <a:pt x="448" y="2989"/>
                    </a:cubicBezTo>
                    <a:lnTo>
                      <a:pt x="910" y="2989"/>
                    </a:lnTo>
                    <a:cubicBezTo>
                      <a:pt x="665" y="2974"/>
                      <a:pt x="448" y="2772"/>
                      <a:pt x="448" y="2527"/>
                    </a:cubicBezTo>
                    <a:lnTo>
                      <a:pt x="448" y="232"/>
                    </a:lnTo>
                    <a:cubicBezTo>
                      <a:pt x="448" y="102"/>
                      <a:pt x="549" y="1"/>
                      <a:pt x="679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50"/>
              <p:cNvSpPr/>
              <p:nvPr/>
            </p:nvSpPr>
            <p:spPr>
              <a:xfrm>
                <a:off x="4572502" y="2214296"/>
                <a:ext cx="32315" cy="10549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74" extrusionOk="0">
                    <a:moveTo>
                      <a:pt x="448" y="0"/>
                    </a:moveTo>
                    <a:cubicBezTo>
                      <a:pt x="203" y="0"/>
                      <a:pt x="1" y="202"/>
                      <a:pt x="1" y="448"/>
                    </a:cubicBezTo>
                    <a:lnTo>
                      <a:pt x="1" y="2974"/>
                    </a:lnTo>
                    <a:lnTo>
                      <a:pt x="448" y="2974"/>
                    </a:lnTo>
                    <a:lnTo>
                      <a:pt x="448" y="448"/>
                    </a:lnTo>
                    <a:cubicBezTo>
                      <a:pt x="448" y="202"/>
                      <a:pt x="665" y="0"/>
                      <a:pt x="91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50"/>
              <p:cNvSpPr/>
              <p:nvPr/>
            </p:nvSpPr>
            <p:spPr>
              <a:xfrm>
                <a:off x="4641104" y="2319752"/>
                <a:ext cx="65092" cy="12986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661" extrusionOk="0">
                    <a:moveTo>
                      <a:pt x="578" y="1"/>
                    </a:moveTo>
                    <a:cubicBezTo>
                      <a:pt x="824" y="1"/>
                      <a:pt x="1026" y="203"/>
                      <a:pt x="1026" y="463"/>
                    </a:cubicBezTo>
                    <a:lnTo>
                      <a:pt x="1026" y="925"/>
                    </a:lnTo>
                    <a:cubicBezTo>
                      <a:pt x="1026" y="1127"/>
                      <a:pt x="939" y="1314"/>
                      <a:pt x="795" y="1444"/>
                    </a:cubicBezTo>
                    <a:cubicBezTo>
                      <a:pt x="1" y="2108"/>
                      <a:pt x="319" y="3408"/>
                      <a:pt x="1329" y="3639"/>
                    </a:cubicBezTo>
                    <a:cubicBezTo>
                      <a:pt x="1416" y="3653"/>
                      <a:pt x="1499" y="3660"/>
                      <a:pt x="1582" y="3660"/>
                    </a:cubicBezTo>
                    <a:cubicBezTo>
                      <a:pt x="1665" y="3660"/>
                      <a:pt x="1748" y="3653"/>
                      <a:pt x="1834" y="3639"/>
                    </a:cubicBezTo>
                    <a:lnTo>
                      <a:pt x="1791" y="3624"/>
                    </a:lnTo>
                    <a:cubicBezTo>
                      <a:pt x="780" y="3393"/>
                      <a:pt x="463" y="2108"/>
                      <a:pt x="1257" y="1430"/>
                    </a:cubicBezTo>
                    <a:cubicBezTo>
                      <a:pt x="1401" y="1314"/>
                      <a:pt x="1488" y="1112"/>
                      <a:pt x="1488" y="925"/>
                    </a:cubicBezTo>
                    <a:lnTo>
                      <a:pt x="1488" y="463"/>
                    </a:lnTo>
                    <a:cubicBezTo>
                      <a:pt x="1488" y="203"/>
                      <a:pt x="1286" y="1"/>
                      <a:pt x="1026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50"/>
              <p:cNvSpPr/>
              <p:nvPr/>
            </p:nvSpPr>
            <p:spPr>
              <a:xfrm>
                <a:off x="4556114" y="2319256"/>
                <a:ext cx="32315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448" y="0"/>
                    </a:moveTo>
                    <a:lnTo>
                      <a:pt x="448" y="2527"/>
                    </a:lnTo>
                    <a:cubicBezTo>
                      <a:pt x="448" y="2786"/>
                      <a:pt x="246" y="2989"/>
                      <a:pt x="1" y="2989"/>
                    </a:cubicBezTo>
                    <a:lnTo>
                      <a:pt x="463" y="2989"/>
                    </a:lnTo>
                    <a:cubicBezTo>
                      <a:pt x="708" y="2989"/>
                      <a:pt x="910" y="2786"/>
                      <a:pt x="910" y="25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50"/>
              <p:cNvSpPr/>
              <p:nvPr/>
            </p:nvSpPr>
            <p:spPr>
              <a:xfrm>
                <a:off x="4433737" y="2400911"/>
                <a:ext cx="61474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40" extrusionOk="0">
                    <a:moveTo>
                      <a:pt x="1487" y="1"/>
                    </a:moveTo>
                    <a:cubicBezTo>
                      <a:pt x="1412" y="1"/>
                      <a:pt x="1336" y="8"/>
                      <a:pt x="1256" y="23"/>
                    </a:cubicBezTo>
                    <a:cubicBezTo>
                      <a:pt x="520" y="95"/>
                      <a:pt x="1" y="788"/>
                      <a:pt x="145" y="1509"/>
                    </a:cubicBezTo>
                    <a:cubicBezTo>
                      <a:pt x="254" y="2126"/>
                      <a:pt x="787" y="2540"/>
                      <a:pt x="1382" y="2540"/>
                    </a:cubicBezTo>
                    <a:cubicBezTo>
                      <a:pt x="1497" y="2540"/>
                      <a:pt x="1615" y="2524"/>
                      <a:pt x="1733" y="2491"/>
                    </a:cubicBezTo>
                    <a:cubicBezTo>
                      <a:pt x="1026" y="2361"/>
                      <a:pt x="578" y="1683"/>
                      <a:pt x="737" y="990"/>
                    </a:cubicBezTo>
                    <a:cubicBezTo>
                      <a:pt x="838" y="499"/>
                      <a:pt x="1228" y="109"/>
                      <a:pt x="1718" y="23"/>
                    </a:cubicBezTo>
                    <a:cubicBezTo>
                      <a:pt x="1639" y="8"/>
                      <a:pt x="1563" y="1"/>
                      <a:pt x="1487" y="1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50"/>
              <p:cNvSpPr/>
              <p:nvPr/>
            </p:nvSpPr>
            <p:spPr>
              <a:xfrm>
                <a:off x="4556114" y="2465682"/>
                <a:ext cx="40510" cy="1055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5" extrusionOk="0">
                    <a:moveTo>
                      <a:pt x="1" y="1"/>
                    </a:moveTo>
                    <a:cubicBezTo>
                      <a:pt x="246" y="1"/>
                      <a:pt x="448" y="203"/>
                      <a:pt x="448" y="463"/>
                    </a:cubicBezTo>
                    <a:lnTo>
                      <a:pt x="448" y="2744"/>
                    </a:lnTo>
                    <a:cubicBezTo>
                      <a:pt x="448" y="2874"/>
                      <a:pt x="549" y="2975"/>
                      <a:pt x="679" y="2975"/>
                    </a:cubicBezTo>
                    <a:lnTo>
                      <a:pt x="1141" y="2975"/>
                    </a:lnTo>
                    <a:cubicBezTo>
                      <a:pt x="1011" y="2975"/>
                      <a:pt x="910" y="2874"/>
                      <a:pt x="910" y="2744"/>
                    </a:cubicBezTo>
                    <a:lnTo>
                      <a:pt x="910" y="463"/>
                    </a:lnTo>
                    <a:cubicBezTo>
                      <a:pt x="910" y="203"/>
                      <a:pt x="708" y="1"/>
                      <a:pt x="448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8" name="Google Shape;2028;p50"/>
          <p:cNvGrpSpPr/>
          <p:nvPr/>
        </p:nvGrpSpPr>
        <p:grpSpPr>
          <a:xfrm>
            <a:off x="4256883" y="1154262"/>
            <a:ext cx="572701" cy="572700"/>
            <a:chOff x="6839250" y="1915150"/>
            <a:chExt cx="785100" cy="785100"/>
          </a:xfrm>
        </p:grpSpPr>
        <p:sp>
          <p:nvSpPr>
            <p:cNvPr id="2029" name="Google Shape;2029;p50"/>
            <p:cNvSpPr/>
            <p:nvPr/>
          </p:nvSpPr>
          <p:spPr>
            <a:xfrm>
              <a:off x="68392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0" name="Google Shape;2030;p50"/>
            <p:cNvGrpSpPr/>
            <p:nvPr/>
          </p:nvGrpSpPr>
          <p:grpSpPr>
            <a:xfrm>
              <a:off x="6983008" y="2092915"/>
              <a:ext cx="481670" cy="479735"/>
              <a:chOff x="4652476" y="2898915"/>
              <a:chExt cx="386015" cy="384495"/>
            </a:xfrm>
          </p:grpSpPr>
          <p:sp>
            <p:nvSpPr>
              <p:cNvPr id="2031" name="Google Shape;2031;p50"/>
              <p:cNvSpPr/>
              <p:nvPr/>
            </p:nvSpPr>
            <p:spPr>
              <a:xfrm>
                <a:off x="4842456" y="3088895"/>
                <a:ext cx="60190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6" extrusionOk="0">
                    <a:moveTo>
                      <a:pt x="592" y="0"/>
                    </a:moveTo>
                    <a:lnTo>
                      <a:pt x="0" y="592"/>
                    </a:lnTo>
                    <a:lnTo>
                      <a:pt x="1704" y="2295"/>
                    </a:lnTo>
                    <a:lnTo>
                      <a:pt x="2295" y="1703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50"/>
              <p:cNvSpPr/>
              <p:nvPr/>
            </p:nvSpPr>
            <p:spPr>
              <a:xfrm>
                <a:off x="4652476" y="2898915"/>
                <a:ext cx="247889" cy="247889"/>
              </a:xfrm>
              <a:custGeom>
                <a:avLst/>
                <a:gdLst/>
                <a:ahLst/>
                <a:cxnLst/>
                <a:rect l="l" t="t" r="r" b="b"/>
                <a:pathLst>
                  <a:path w="9456" h="9456" extrusionOk="0">
                    <a:moveTo>
                      <a:pt x="4721" y="1"/>
                    </a:moveTo>
                    <a:cubicBezTo>
                      <a:pt x="2108" y="1"/>
                      <a:pt x="1" y="2108"/>
                      <a:pt x="1" y="4721"/>
                    </a:cubicBezTo>
                    <a:cubicBezTo>
                      <a:pt x="1" y="7334"/>
                      <a:pt x="2108" y="9456"/>
                      <a:pt x="4721" y="9456"/>
                    </a:cubicBezTo>
                    <a:cubicBezTo>
                      <a:pt x="7334" y="9456"/>
                      <a:pt x="9456" y="7334"/>
                      <a:pt x="9456" y="4721"/>
                    </a:cubicBezTo>
                    <a:cubicBezTo>
                      <a:pt x="9456" y="2108"/>
                      <a:pt x="7334" y="1"/>
                      <a:pt x="4721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50"/>
              <p:cNvSpPr/>
              <p:nvPr/>
            </p:nvSpPr>
            <p:spPr>
              <a:xfrm>
                <a:off x="4680866" y="2927306"/>
                <a:ext cx="191134" cy="19113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7291" extrusionOk="0">
                    <a:moveTo>
                      <a:pt x="3638" y="0"/>
                    </a:moveTo>
                    <a:cubicBezTo>
                      <a:pt x="1632" y="0"/>
                      <a:pt x="0" y="1631"/>
                      <a:pt x="0" y="3638"/>
                    </a:cubicBezTo>
                    <a:cubicBezTo>
                      <a:pt x="0" y="5659"/>
                      <a:pt x="1632" y="7290"/>
                      <a:pt x="3638" y="7290"/>
                    </a:cubicBezTo>
                    <a:cubicBezTo>
                      <a:pt x="5659" y="7290"/>
                      <a:pt x="7290" y="5659"/>
                      <a:pt x="7290" y="3638"/>
                    </a:cubicBezTo>
                    <a:cubicBezTo>
                      <a:pt x="7290" y="1631"/>
                      <a:pt x="5659" y="0"/>
                      <a:pt x="3638" y="0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50"/>
              <p:cNvSpPr/>
              <p:nvPr/>
            </p:nvSpPr>
            <p:spPr>
              <a:xfrm>
                <a:off x="4869693" y="3117653"/>
                <a:ext cx="168798" cy="16575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323" extrusionOk="0">
                    <a:moveTo>
                      <a:pt x="1293" y="0"/>
                    </a:moveTo>
                    <a:cubicBezTo>
                      <a:pt x="1145" y="0"/>
                      <a:pt x="997" y="58"/>
                      <a:pt x="881" y="173"/>
                    </a:cubicBezTo>
                    <a:lnTo>
                      <a:pt x="232" y="823"/>
                    </a:lnTo>
                    <a:cubicBezTo>
                      <a:pt x="1" y="1054"/>
                      <a:pt x="1" y="1415"/>
                      <a:pt x="232" y="1646"/>
                    </a:cubicBezTo>
                    <a:lnTo>
                      <a:pt x="4735" y="6150"/>
                    </a:lnTo>
                    <a:cubicBezTo>
                      <a:pt x="4851" y="6265"/>
                      <a:pt x="4999" y="6323"/>
                      <a:pt x="5147" y="6323"/>
                    </a:cubicBezTo>
                    <a:cubicBezTo>
                      <a:pt x="5295" y="6323"/>
                      <a:pt x="5443" y="6265"/>
                      <a:pt x="5558" y="6150"/>
                    </a:cubicBezTo>
                    <a:lnTo>
                      <a:pt x="6208" y="5500"/>
                    </a:lnTo>
                    <a:cubicBezTo>
                      <a:pt x="6439" y="5269"/>
                      <a:pt x="6439" y="4908"/>
                      <a:pt x="6208" y="4677"/>
                    </a:cubicBezTo>
                    <a:lnTo>
                      <a:pt x="1704" y="173"/>
                    </a:lnTo>
                    <a:cubicBezTo>
                      <a:pt x="1588" y="58"/>
                      <a:pt x="1441" y="0"/>
                      <a:pt x="1293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50"/>
              <p:cNvSpPr/>
              <p:nvPr/>
            </p:nvSpPr>
            <p:spPr>
              <a:xfrm>
                <a:off x="4881437" y="3118020"/>
                <a:ext cx="157054" cy="15556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5934" extrusionOk="0">
                    <a:moveTo>
                      <a:pt x="25" y="582"/>
                    </a:moveTo>
                    <a:cubicBezTo>
                      <a:pt x="17" y="590"/>
                      <a:pt x="8" y="598"/>
                      <a:pt x="0" y="607"/>
                    </a:cubicBezTo>
                    <a:lnTo>
                      <a:pt x="25" y="582"/>
                    </a:lnTo>
                    <a:close/>
                    <a:moveTo>
                      <a:pt x="845" y="1"/>
                    </a:moveTo>
                    <a:cubicBezTo>
                      <a:pt x="697" y="1"/>
                      <a:pt x="549" y="58"/>
                      <a:pt x="433" y="174"/>
                    </a:cubicBezTo>
                    <a:lnTo>
                      <a:pt x="25" y="582"/>
                    </a:lnTo>
                    <a:lnTo>
                      <a:pt x="25" y="582"/>
                    </a:lnTo>
                    <a:cubicBezTo>
                      <a:pt x="131" y="483"/>
                      <a:pt x="267" y="434"/>
                      <a:pt x="404" y="434"/>
                    </a:cubicBezTo>
                    <a:cubicBezTo>
                      <a:pt x="552" y="434"/>
                      <a:pt x="700" y="491"/>
                      <a:pt x="808" y="607"/>
                    </a:cubicBezTo>
                    <a:lnTo>
                      <a:pt x="5327" y="5111"/>
                    </a:lnTo>
                    <a:cubicBezTo>
                      <a:pt x="5543" y="5342"/>
                      <a:pt x="5543" y="5703"/>
                      <a:pt x="5327" y="5934"/>
                    </a:cubicBezTo>
                    <a:lnTo>
                      <a:pt x="5760" y="5501"/>
                    </a:lnTo>
                    <a:cubicBezTo>
                      <a:pt x="5991" y="5270"/>
                      <a:pt x="5991" y="4909"/>
                      <a:pt x="5760" y="4678"/>
                    </a:cubicBezTo>
                    <a:lnTo>
                      <a:pt x="1256" y="174"/>
                    </a:lnTo>
                    <a:cubicBezTo>
                      <a:pt x="1140" y="58"/>
                      <a:pt x="993" y="1"/>
                      <a:pt x="845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50"/>
              <p:cNvSpPr/>
              <p:nvPr/>
            </p:nvSpPr>
            <p:spPr>
              <a:xfrm>
                <a:off x="4952952" y="3199391"/>
                <a:ext cx="5413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065" extrusionOk="0">
                    <a:moveTo>
                      <a:pt x="1458" y="0"/>
                    </a:moveTo>
                    <a:lnTo>
                      <a:pt x="0" y="1473"/>
                    </a:lnTo>
                    <a:lnTo>
                      <a:pt x="592" y="2064"/>
                    </a:lnTo>
                    <a:lnTo>
                      <a:pt x="2065" y="607"/>
                    </a:lnTo>
                    <a:lnTo>
                      <a:pt x="1458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50"/>
              <p:cNvSpPr/>
              <p:nvPr/>
            </p:nvSpPr>
            <p:spPr>
              <a:xfrm>
                <a:off x="4931377" y="3179232"/>
                <a:ext cx="55209" cy="5046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925" extrusionOk="0">
                    <a:moveTo>
                      <a:pt x="1771" y="0"/>
                    </a:moveTo>
                    <a:cubicBezTo>
                      <a:pt x="1713" y="0"/>
                      <a:pt x="1653" y="26"/>
                      <a:pt x="1603" y="91"/>
                    </a:cubicBezTo>
                    <a:lnTo>
                      <a:pt x="130" y="1549"/>
                    </a:lnTo>
                    <a:cubicBezTo>
                      <a:pt x="1" y="1693"/>
                      <a:pt x="102" y="1924"/>
                      <a:pt x="289" y="1924"/>
                    </a:cubicBezTo>
                    <a:cubicBezTo>
                      <a:pt x="347" y="1924"/>
                      <a:pt x="405" y="1910"/>
                      <a:pt x="448" y="1866"/>
                    </a:cubicBezTo>
                    <a:lnTo>
                      <a:pt x="1920" y="394"/>
                    </a:lnTo>
                    <a:cubicBezTo>
                      <a:pt x="2105" y="242"/>
                      <a:pt x="1947" y="0"/>
                      <a:pt x="1771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50"/>
              <p:cNvSpPr/>
              <p:nvPr/>
            </p:nvSpPr>
            <p:spPr>
              <a:xfrm>
                <a:off x="4736101" y="2955670"/>
                <a:ext cx="87453" cy="95396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639" extrusionOk="0">
                    <a:moveTo>
                      <a:pt x="1529" y="1"/>
                    </a:moveTo>
                    <a:cubicBezTo>
                      <a:pt x="1161" y="1"/>
                      <a:pt x="789" y="133"/>
                      <a:pt x="492" y="405"/>
                    </a:cubicBezTo>
                    <a:cubicBezTo>
                      <a:pt x="174" y="694"/>
                      <a:pt x="1" y="1098"/>
                      <a:pt x="1" y="1517"/>
                    </a:cubicBezTo>
                    <a:cubicBezTo>
                      <a:pt x="1" y="1863"/>
                      <a:pt x="257" y="2036"/>
                      <a:pt x="513" y="2036"/>
                    </a:cubicBezTo>
                    <a:cubicBezTo>
                      <a:pt x="770" y="2036"/>
                      <a:pt x="1026" y="1863"/>
                      <a:pt x="1026" y="1517"/>
                    </a:cubicBezTo>
                    <a:cubicBezTo>
                      <a:pt x="1026" y="1236"/>
                      <a:pt x="1270" y="1011"/>
                      <a:pt x="1549" y="1011"/>
                    </a:cubicBezTo>
                    <a:cubicBezTo>
                      <a:pt x="1557" y="1011"/>
                      <a:pt x="1566" y="1011"/>
                      <a:pt x="1574" y="1011"/>
                    </a:cubicBezTo>
                    <a:cubicBezTo>
                      <a:pt x="1820" y="1040"/>
                      <a:pt x="2022" y="1242"/>
                      <a:pt x="2051" y="1488"/>
                    </a:cubicBezTo>
                    <a:cubicBezTo>
                      <a:pt x="2051" y="1704"/>
                      <a:pt x="1935" y="1892"/>
                      <a:pt x="1748" y="1979"/>
                    </a:cubicBezTo>
                    <a:cubicBezTo>
                      <a:pt x="1300" y="2181"/>
                      <a:pt x="1011" y="2628"/>
                      <a:pt x="1026" y="3119"/>
                    </a:cubicBezTo>
                    <a:cubicBezTo>
                      <a:pt x="1026" y="3408"/>
                      <a:pt x="1257" y="3639"/>
                      <a:pt x="1531" y="3639"/>
                    </a:cubicBezTo>
                    <a:cubicBezTo>
                      <a:pt x="1820" y="3639"/>
                      <a:pt x="2051" y="3422"/>
                      <a:pt x="2051" y="3133"/>
                    </a:cubicBezTo>
                    <a:cubicBezTo>
                      <a:pt x="2051" y="3047"/>
                      <a:pt x="2108" y="2960"/>
                      <a:pt x="2181" y="2931"/>
                    </a:cubicBezTo>
                    <a:cubicBezTo>
                      <a:pt x="3032" y="2527"/>
                      <a:pt x="3335" y="1459"/>
                      <a:pt x="2801" y="679"/>
                    </a:cubicBezTo>
                    <a:cubicBezTo>
                      <a:pt x="2505" y="234"/>
                      <a:pt x="2020" y="1"/>
                      <a:pt x="1529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50"/>
              <p:cNvSpPr/>
              <p:nvPr/>
            </p:nvSpPr>
            <p:spPr>
              <a:xfrm>
                <a:off x="4762972" y="3064279"/>
                <a:ext cx="26897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70" extrusionOk="0">
                    <a:moveTo>
                      <a:pt x="513" y="1"/>
                    </a:moveTo>
                    <a:cubicBezTo>
                      <a:pt x="257" y="1"/>
                      <a:pt x="1" y="174"/>
                      <a:pt x="1" y="520"/>
                    </a:cubicBezTo>
                    <a:lnTo>
                      <a:pt x="1" y="549"/>
                    </a:lnTo>
                    <a:cubicBezTo>
                      <a:pt x="1" y="838"/>
                      <a:pt x="232" y="1069"/>
                      <a:pt x="506" y="1069"/>
                    </a:cubicBezTo>
                    <a:cubicBezTo>
                      <a:pt x="795" y="1069"/>
                      <a:pt x="1026" y="838"/>
                      <a:pt x="1026" y="549"/>
                    </a:cubicBezTo>
                    <a:lnTo>
                      <a:pt x="1026" y="520"/>
                    </a:lnTo>
                    <a:cubicBezTo>
                      <a:pt x="1026" y="174"/>
                      <a:pt x="769" y="1"/>
                      <a:pt x="513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0" name="Google Shape;2040;p50"/>
          <p:cNvGrpSpPr/>
          <p:nvPr/>
        </p:nvGrpSpPr>
        <p:grpSpPr>
          <a:xfrm>
            <a:off x="4266718" y="2994016"/>
            <a:ext cx="572700" cy="572700"/>
            <a:chOff x="1331141" y="2041544"/>
            <a:chExt cx="572700" cy="572700"/>
          </a:xfrm>
        </p:grpSpPr>
        <p:sp>
          <p:nvSpPr>
            <p:cNvPr id="2041" name="Google Shape;2041;p50"/>
            <p:cNvSpPr/>
            <p:nvPr/>
          </p:nvSpPr>
          <p:spPr>
            <a:xfrm>
              <a:off x="1331141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2" name="Google Shape;2042;p50"/>
            <p:cNvGrpSpPr/>
            <p:nvPr/>
          </p:nvGrpSpPr>
          <p:grpSpPr>
            <a:xfrm>
              <a:off x="1426260" y="2159286"/>
              <a:ext cx="382483" cy="337254"/>
              <a:chOff x="2302458" y="2474704"/>
              <a:chExt cx="354479" cy="312561"/>
            </a:xfrm>
          </p:grpSpPr>
          <p:sp>
            <p:nvSpPr>
              <p:cNvPr id="2043" name="Google Shape;2043;p50"/>
              <p:cNvSpPr/>
              <p:nvPr/>
            </p:nvSpPr>
            <p:spPr>
              <a:xfrm>
                <a:off x="2388732" y="2515756"/>
                <a:ext cx="238058" cy="136266"/>
              </a:xfrm>
              <a:custGeom>
                <a:avLst/>
                <a:gdLst/>
                <a:ahLst/>
                <a:cxnLst/>
                <a:rect l="l" t="t" r="r" b="b"/>
                <a:pathLst>
                  <a:path w="9081" h="5198" extrusionOk="0">
                    <a:moveTo>
                      <a:pt x="3003" y="2159"/>
                    </a:moveTo>
                    <a:lnTo>
                      <a:pt x="3003" y="3371"/>
                    </a:lnTo>
                    <a:lnTo>
                      <a:pt x="1791" y="3371"/>
                    </a:lnTo>
                    <a:lnTo>
                      <a:pt x="1791" y="2159"/>
                    </a:lnTo>
                    <a:close/>
                    <a:moveTo>
                      <a:pt x="4620" y="2159"/>
                    </a:moveTo>
                    <a:lnTo>
                      <a:pt x="4620" y="3371"/>
                    </a:lnTo>
                    <a:lnTo>
                      <a:pt x="3393" y="3371"/>
                    </a:lnTo>
                    <a:lnTo>
                      <a:pt x="3393" y="2159"/>
                    </a:lnTo>
                    <a:close/>
                    <a:moveTo>
                      <a:pt x="6208" y="2159"/>
                    </a:moveTo>
                    <a:lnTo>
                      <a:pt x="6208" y="3371"/>
                    </a:lnTo>
                    <a:lnTo>
                      <a:pt x="4995" y="3371"/>
                    </a:lnTo>
                    <a:lnTo>
                      <a:pt x="4995" y="2159"/>
                    </a:lnTo>
                    <a:close/>
                    <a:moveTo>
                      <a:pt x="7810" y="2159"/>
                    </a:moveTo>
                    <a:lnTo>
                      <a:pt x="7810" y="3371"/>
                    </a:lnTo>
                    <a:lnTo>
                      <a:pt x="6598" y="3371"/>
                    </a:lnTo>
                    <a:lnTo>
                      <a:pt x="6598" y="2159"/>
                    </a:lnTo>
                    <a:close/>
                    <a:moveTo>
                      <a:pt x="1603" y="1"/>
                    </a:moveTo>
                    <a:cubicBezTo>
                      <a:pt x="1502" y="1"/>
                      <a:pt x="1401" y="66"/>
                      <a:pt x="1401" y="196"/>
                    </a:cubicBezTo>
                    <a:lnTo>
                      <a:pt x="1401" y="1769"/>
                    </a:lnTo>
                    <a:lnTo>
                      <a:pt x="261" y="1769"/>
                    </a:lnTo>
                    <a:cubicBezTo>
                      <a:pt x="1" y="1769"/>
                      <a:pt x="1" y="2159"/>
                      <a:pt x="261" y="2159"/>
                    </a:cubicBezTo>
                    <a:lnTo>
                      <a:pt x="1401" y="2159"/>
                    </a:lnTo>
                    <a:lnTo>
                      <a:pt x="1401" y="3371"/>
                    </a:lnTo>
                    <a:lnTo>
                      <a:pt x="766" y="3371"/>
                    </a:lnTo>
                    <a:cubicBezTo>
                      <a:pt x="492" y="3371"/>
                      <a:pt x="492" y="3761"/>
                      <a:pt x="766" y="3761"/>
                    </a:cubicBezTo>
                    <a:lnTo>
                      <a:pt x="1401" y="3761"/>
                    </a:lnTo>
                    <a:lnTo>
                      <a:pt x="1401" y="4902"/>
                    </a:lnTo>
                    <a:cubicBezTo>
                      <a:pt x="1401" y="5031"/>
                      <a:pt x="1498" y="5096"/>
                      <a:pt x="1598" y="5096"/>
                    </a:cubicBezTo>
                    <a:cubicBezTo>
                      <a:pt x="1697" y="5096"/>
                      <a:pt x="1798" y="5031"/>
                      <a:pt x="1805" y="4902"/>
                    </a:cubicBezTo>
                    <a:lnTo>
                      <a:pt x="1805" y="3761"/>
                    </a:lnTo>
                    <a:lnTo>
                      <a:pt x="3003" y="3761"/>
                    </a:lnTo>
                    <a:lnTo>
                      <a:pt x="3003" y="5003"/>
                    </a:lnTo>
                    <a:cubicBezTo>
                      <a:pt x="3003" y="5133"/>
                      <a:pt x="3104" y="5197"/>
                      <a:pt x="3205" y="5197"/>
                    </a:cubicBezTo>
                    <a:cubicBezTo>
                      <a:pt x="3306" y="5197"/>
                      <a:pt x="3407" y="5133"/>
                      <a:pt x="3407" y="5003"/>
                    </a:cubicBezTo>
                    <a:lnTo>
                      <a:pt x="3407" y="3761"/>
                    </a:lnTo>
                    <a:lnTo>
                      <a:pt x="4620" y="3761"/>
                    </a:lnTo>
                    <a:lnTo>
                      <a:pt x="4620" y="5003"/>
                    </a:lnTo>
                    <a:cubicBezTo>
                      <a:pt x="4620" y="5133"/>
                      <a:pt x="4717" y="5197"/>
                      <a:pt x="4815" y="5197"/>
                    </a:cubicBezTo>
                    <a:cubicBezTo>
                      <a:pt x="4912" y="5197"/>
                      <a:pt x="5010" y="5133"/>
                      <a:pt x="5010" y="5003"/>
                    </a:cubicBezTo>
                    <a:lnTo>
                      <a:pt x="5010" y="3761"/>
                    </a:lnTo>
                    <a:lnTo>
                      <a:pt x="6222" y="3761"/>
                    </a:lnTo>
                    <a:lnTo>
                      <a:pt x="6222" y="5003"/>
                    </a:lnTo>
                    <a:cubicBezTo>
                      <a:pt x="6222" y="5133"/>
                      <a:pt x="6320" y="5197"/>
                      <a:pt x="6417" y="5197"/>
                    </a:cubicBezTo>
                    <a:cubicBezTo>
                      <a:pt x="6515" y="5197"/>
                      <a:pt x="6612" y="5133"/>
                      <a:pt x="6612" y="5003"/>
                    </a:cubicBezTo>
                    <a:lnTo>
                      <a:pt x="6612" y="3761"/>
                    </a:lnTo>
                    <a:lnTo>
                      <a:pt x="7825" y="3761"/>
                    </a:lnTo>
                    <a:lnTo>
                      <a:pt x="7825" y="5003"/>
                    </a:lnTo>
                    <a:cubicBezTo>
                      <a:pt x="7825" y="5133"/>
                      <a:pt x="7922" y="5197"/>
                      <a:pt x="8020" y="5197"/>
                    </a:cubicBezTo>
                    <a:cubicBezTo>
                      <a:pt x="8117" y="5197"/>
                      <a:pt x="8214" y="5133"/>
                      <a:pt x="8214" y="5003"/>
                    </a:cubicBezTo>
                    <a:lnTo>
                      <a:pt x="8214" y="3761"/>
                    </a:lnTo>
                    <a:lnTo>
                      <a:pt x="8388" y="3761"/>
                    </a:lnTo>
                    <a:cubicBezTo>
                      <a:pt x="8648" y="3761"/>
                      <a:pt x="8648" y="3371"/>
                      <a:pt x="8388" y="3371"/>
                    </a:cubicBezTo>
                    <a:lnTo>
                      <a:pt x="8214" y="3371"/>
                    </a:lnTo>
                    <a:lnTo>
                      <a:pt x="8214" y="2159"/>
                    </a:lnTo>
                    <a:lnTo>
                      <a:pt x="8821" y="2159"/>
                    </a:lnTo>
                    <a:cubicBezTo>
                      <a:pt x="9081" y="2159"/>
                      <a:pt x="9081" y="1769"/>
                      <a:pt x="8821" y="1769"/>
                    </a:cubicBezTo>
                    <a:lnTo>
                      <a:pt x="8200" y="1769"/>
                    </a:lnTo>
                    <a:lnTo>
                      <a:pt x="8200" y="196"/>
                    </a:lnTo>
                    <a:cubicBezTo>
                      <a:pt x="8200" y="66"/>
                      <a:pt x="8103" y="1"/>
                      <a:pt x="8005" y="1"/>
                    </a:cubicBezTo>
                    <a:cubicBezTo>
                      <a:pt x="7908" y="1"/>
                      <a:pt x="7810" y="66"/>
                      <a:pt x="7810" y="196"/>
                    </a:cubicBezTo>
                    <a:lnTo>
                      <a:pt x="7810" y="1769"/>
                    </a:lnTo>
                    <a:lnTo>
                      <a:pt x="6598" y="1769"/>
                    </a:lnTo>
                    <a:lnTo>
                      <a:pt x="6598" y="196"/>
                    </a:lnTo>
                    <a:cubicBezTo>
                      <a:pt x="6598" y="66"/>
                      <a:pt x="6500" y="1"/>
                      <a:pt x="6403" y="1"/>
                    </a:cubicBezTo>
                    <a:cubicBezTo>
                      <a:pt x="6305" y="1"/>
                      <a:pt x="6208" y="66"/>
                      <a:pt x="6208" y="196"/>
                    </a:cubicBezTo>
                    <a:lnTo>
                      <a:pt x="6208" y="1769"/>
                    </a:lnTo>
                    <a:lnTo>
                      <a:pt x="4995" y="1769"/>
                    </a:lnTo>
                    <a:lnTo>
                      <a:pt x="4995" y="196"/>
                    </a:lnTo>
                    <a:cubicBezTo>
                      <a:pt x="4995" y="66"/>
                      <a:pt x="4898" y="1"/>
                      <a:pt x="4800" y="1"/>
                    </a:cubicBezTo>
                    <a:cubicBezTo>
                      <a:pt x="4703" y="1"/>
                      <a:pt x="4606" y="66"/>
                      <a:pt x="4606" y="196"/>
                    </a:cubicBezTo>
                    <a:lnTo>
                      <a:pt x="4606" y="1769"/>
                    </a:lnTo>
                    <a:lnTo>
                      <a:pt x="3393" y="1769"/>
                    </a:lnTo>
                    <a:lnTo>
                      <a:pt x="3393" y="196"/>
                    </a:lnTo>
                    <a:cubicBezTo>
                      <a:pt x="3393" y="66"/>
                      <a:pt x="3296" y="1"/>
                      <a:pt x="3198" y="1"/>
                    </a:cubicBezTo>
                    <a:cubicBezTo>
                      <a:pt x="3101" y="1"/>
                      <a:pt x="3003" y="66"/>
                      <a:pt x="3003" y="196"/>
                    </a:cubicBezTo>
                    <a:lnTo>
                      <a:pt x="3003" y="1769"/>
                    </a:lnTo>
                    <a:lnTo>
                      <a:pt x="1805" y="1769"/>
                    </a:lnTo>
                    <a:lnTo>
                      <a:pt x="1805" y="196"/>
                    </a:lnTo>
                    <a:cubicBezTo>
                      <a:pt x="1805" y="66"/>
                      <a:pt x="1704" y="1"/>
                      <a:pt x="16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50"/>
              <p:cNvSpPr/>
              <p:nvPr/>
            </p:nvSpPr>
            <p:spPr>
              <a:xfrm>
                <a:off x="2398195" y="2723327"/>
                <a:ext cx="74949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80" y="2079"/>
                    </a:cubicBezTo>
                    <a:cubicBezTo>
                      <a:pt x="1028" y="2327"/>
                      <a:pt x="1334" y="2439"/>
                      <a:pt x="1634" y="2439"/>
                    </a:cubicBezTo>
                    <a:cubicBezTo>
                      <a:pt x="2259" y="2439"/>
                      <a:pt x="2859" y="1954"/>
                      <a:pt x="2859" y="1213"/>
                    </a:cubicBezTo>
                    <a:cubicBezTo>
                      <a:pt x="2859" y="549"/>
                      <a:pt x="2310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50"/>
              <p:cNvSpPr/>
              <p:nvPr/>
            </p:nvSpPr>
            <p:spPr>
              <a:xfrm>
                <a:off x="2421658" y="2740733"/>
                <a:ext cx="34079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8" y="1065"/>
                      <a:pt x="597" y="1115"/>
                      <a:pt x="733" y="1115"/>
                    </a:cubicBezTo>
                    <a:cubicBezTo>
                      <a:pt x="1021" y="1115"/>
                      <a:pt x="1300" y="892"/>
                      <a:pt x="1300" y="549"/>
                    </a:cubicBezTo>
                    <a:cubicBezTo>
                      <a:pt x="1300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50"/>
              <p:cNvSpPr/>
              <p:nvPr/>
            </p:nvSpPr>
            <p:spPr>
              <a:xfrm>
                <a:off x="2525338" y="2723327"/>
                <a:ext cx="74975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66" y="2079"/>
                    </a:cubicBezTo>
                    <a:cubicBezTo>
                      <a:pt x="1014" y="2327"/>
                      <a:pt x="1321" y="2439"/>
                      <a:pt x="1623" y="2439"/>
                    </a:cubicBezTo>
                    <a:cubicBezTo>
                      <a:pt x="2253" y="2439"/>
                      <a:pt x="2859" y="1954"/>
                      <a:pt x="2859" y="1213"/>
                    </a:cubicBezTo>
                    <a:cubicBezTo>
                      <a:pt x="2859" y="549"/>
                      <a:pt x="2311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50"/>
              <p:cNvSpPr/>
              <p:nvPr/>
            </p:nvSpPr>
            <p:spPr>
              <a:xfrm>
                <a:off x="2548800" y="2740733"/>
                <a:ext cx="33712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9" y="1065"/>
                      <a:pt x="596" y="1115"/>
                      <a:pt x="730" y="1115"/>
                    </a:cubicBezTo>
                    <a:cubicBezTo>
                      <a:pt x="1013" y="1115"/>
                      <a:pt x="1286" y="892"/>
                      <a:pt x="1286" y="549"/>
                    </a:cubicBezTo>
                    <a:cubicBezTo>
                      <a:pt x="1286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50"/>
              <p:cNvSpPr/>
              <p:nvPr/>
            </p:nvSpPr>
            <p:spPr>
              <a:xfrm>
                <a:off x="2375860" y="2498166"/>
                <a:ext cx="279662" cy="145729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5559" extrusionOk="0">
                    <a:moveTo>
                      <a:pt x="9537" y="0"/>
                    </a:moveTo>
                    <a:cubicBezTo>
                      <a:pt x="9529" y="0"/>
                      <a:pt x="9521" y="0"/>
                      <a:pt x="9514" y="0"/>
                    </a:cubicBezTo>
                    <a:lnTo>
                      <a:pt x="1" y="0"/>
                    </a:lnTo>
                    <a:lnTo>
                      <a:pt x="376" y="1054"/>
                    </a:lnTo>
                    <a:lnTo>
                      <a:pt x="9471" y="1054"/>
                    </a:lnTo>
                    <a:lnTo>
                      <a:pt x="8431" y="5558"/>
                    </a:lnTo>
                    <a:lnTo>
                      <a:pt x="9514" y="5558"/>
                    </a:lnTo>
                    <a:lnTo>
                      <a:pt x="10524" y="1256"/>
                    </a:lnTo>
                    <a:cubicBezTo>
                      <a:pt x="10667" y="614"/>
                      <a:pt x="10189" y="0"/>
                      <a:pt x="9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50"/>
              <p:cNvSpPr/>
              <p:nvPr/>
            </p:nvSpPr>
            <p:spPr>
              <a:xfrm>
                <a:off x="2608230" y="2498166"/>
                <a:ext cx="47292" cy="146096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5573" extrusionOk="0">
                    <a:moveTo>
                      <a:pt x="23" y="0"/>
                    </a:moveTo>
                    <a:cubicBezTo>
                      <a:pt x="15" y="0"/>
                      <a:pt x="8" y="0"/>
                      <a:pt x="0" y="0"/>
                    </a:cubicBezTo>
                    <a:lnTo>
                      <a:pt x="46" y="0"/>
                    </a:lnTo>
                    <a:cubicBezTo>
                      <a:pt x="38" y="0"/>
                      <a:pt x="31" y="0"/>
                      <a:pt x="23" y="0"/>
                    </a:cubicBezTo>
                    <a:close/>
                    <a:moveTo>
                      <a:pt x="673" y="0"/>
                    </a:moveTo>
                    <a:cubicBezTo>
                      <a:pt x="665" y="0"/>
                      <a:pt x="657" y="0"/>
                      <a:pt x="650" y="0"/>
                    </a:cubicBezTo>
                    <a:lnTo>
                      <a:pt x="46" y="0"/>
                    </a:lnTo>
                    <a:cubicBezTo>
                      <a:pt x="686" y="14"/>
                      <a:pt x="1151" y="622"/>
                      <a:pt x="996" y="1256"/>
                    </a:cubicBezTo>
                    <a:lnTo>
                      <a:pt x="0" y="5573"/>
                    </a:lnTo>
                    <a:lnTo>
                      <a:pt x="664" y="5573"/>
                    </a:lnTo>
                    <a:lnTo>
                      <a:pt x="1660" y="1256"/>
                    </a:lnTo>
                    <a:cubicBezTo>
                      <a:pt x="1803" y="614"/>
                      <a:pt x="1325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50"/>
              <p:cNvSpPr/>
              <p:nvPr/>
            </p:nvSpPr>
            <p:spPr>
              <a:xfrm>
                <a:off x="2302458" y="2474704"/>
                <a:ext cx="353850" cy="196796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7507" extrusionOk="0">
                    <a:moveTo>
                      <a:pt x="708" y="1"/>
                    </a:moveTo>
                    <a:cubicBezTo>
                      <a:pt x="0" y="1"/>
                      <a:pt x="0" y="1054"/>
                      <a:pt x="708" y="1054"/>
                    </a:cubicBezTo>
                    <a:lnTo>
                      <a:pt x="1660" y="1054"/>
                    </a:lnTo>
                    <a:cubicBezTo>
                      <a:pt x="1704" y="1054"/>
                      <a:pt x="1747" y="1083"/>
                      <a:pt x="1762" y="1126"/>
                    </a:cubicBezTo>
                    <a:lnTo>
                      <a:pt x="3566" y="6193"/>
                    </a:lnTo>
                    <a:cubicBezTo>
                      <a:pt x="3898" y="6987"/>
                      <a:pt x="4678" y="7507"/>
                      <a:pt x="5544" y="7507"/>
                    </a:cubicBezTo>
                    <a:lnTo>
                      <a:pt x="12790" y="7507"/>
                    </a:lnTo>
                    <a:cubicBezTo>
                      <a:pt x="13498" y="7507"/>
                      <a:pt x="13498" y="6453"/>
                      <a:pt x="12790" y="6453"/>
                    </a:cubicBezTo>
                    <a:lnTo>
                      <a:pt x="12790" y="6468"/>
                    </a:lnTo>
                    <a:lnTo>
                      <a:pt x="5544" y="6468"/>
                    </a:lnTo>
                    <a:cubicBezTo>
                      <a:pt x="5111" y="6468"/>
                      <a:pt x="4706" y="6193"/>
                      <a:pt x="4533" y="5789"/>
                    </a:cubicBezTo>
                    <a:lnTo>
                      <a:pt x="2743" y="722"/>
                    </a:lnTo>
                    <a:cubicBezTo>
                      <a:pt x="2555" y="289"/>
                      <a:pt x="2137" y="1"/>
                      <a:pt x="1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50"/>
              <p:cNvSpPr/>
              <p:nvPr/>
            </p:nvSpPr>
            <p:spPr>
              <a:xfrm>
                <a:off x="2402363" y="2644236"/>
                <a:ext cx="254574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9711" h="1055" extrusionOk="0">
                    <a:moveTo>
                      <a:pt x="9037" y="1"/>
                    </a:moveTo>
                    <a:cubicBezTo>
                      <a:pt x="9037" y="15"/>
                      <a:pt x="9037" y="29"/>
                      <a:pt x="9037" y="44"/>
                    </a:cubicBezTo>
                    <a:cubicBezTo>
                      <a:pt x="9037" y="333"/>
                      <a:pt x="8792" y="578"/>
                      <a:pt x="8503" y="578"/>
                    </a:cubicBezTo>
                    <a:lnTo>
                      <a:pt x="1256" y="578"/>
                    </a:lnTo>
                    <a:cubicBezTo>
                      <a:pt x="809" y="578"/>
                      <a:pt x="361" y="434"/>
                      <a:pt x="0" y="159"/>
                    </a:cubicBezTo>
                    <a:lnTo>
                      <a:pt x="0" y="159"/>
                    </a:lnTo>
                    <a:cubicBezTo>
                      <a:pt x="405" y="722"/>
                      <a:pt x="1054" y="1054"/>
                      <a:pt x="1747" y="1054"/>
                    </a:cubicBezTo>
                    <a:lnTo>
                      <a:pt x="8979" y="1054"/>
                    </a:lnTo>
                    <a:cubicBezTo>
                      <a:pt x="8984" y="1054"/>
                      <a:pt x="8989" y="1054"/>
                      <a:pt x="8994" y="1054"/>
                    </a:cubicBezTo>
                    <a:cubicBezTo>
                      <a:pt x="9673" y="1054"/>
                      <a:pt x="9711" y="44"/>
                      <a:pt x="9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50"/>
              <p:cNvSpPr/>
              <p:nvPr/>
            </p:nvSpPr>
            <p:spPr>
              <a:xfrm>
                <a:off x="2375126" y="2653306"/>
                <a:ext cx="243721" cy="76862"/>
              </a:xfrm>
              <a:custGeom>
                <a:avLst/>
                <a:gdLst/>
                <a:ahLst/>
                <a:cxnLst/>
                <a:rect l="l" t="t" r="r" b="b"/>
                <a:pathLst>
                  <a:path w="9297" h="2932" extrusionOk="0">
                    <a:moveTo>
                      <a:pt x="1169" y="1"/>
                    </a:moveTo>
                    <a:lnTo>
                      <a:pt x="621" y="766"/>
                    </a:lnTo>
                    <a:cubicBezTo>
                      <a:pt x="0" y="1676"/>
                      <a:pt x="650" y="2931"/>
                      <a:pt x="1761" y="2931"/>
                    </a:cubicBezTo>
                    <a:lnTo>
                      <a:pt x="8604" y="2931"/>
                    </a:lnTo>
                    <a:cubicBezTo>
                      <a:pt x="9296" y="2931"/>
                      <a:pt x="9296" y="1878"/>
                      <a:pt x="8604" y="1878"/>
                    </a:cubicBezTo>
                    <a:lnTo>
                      <a:pt x="1776" y="1878"/>
                    </a:lnTo>
                    <a:cubicBezTo>
                      <a:pt x="1516" y="1878"/>
                      <a:pt x="1357" y="1589"/>
                      <a:pt x="1501" y="1372"/>
                    </a:cubicBezTo>
                    <a:lnTo>
                      <a:pt x="2050" y="578"/>
                    </a:lnTo>
                    <a:cubicBezTo>
                      <a:pt x="1703" y="463"/>
                      <a:pt x="1400" y="261"/>
                      <a:pt x="1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50"/>
              <p:cNvSpPr/>
              <p:nvPr/>
            </p:nvSpPr>
            <p:spPr>
              <a:xfrm>
                <a:off x="2382676" y="2688880"/>
                <a:ext cx="232003" cy="41289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1575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1" y="795"/>
                      <a:pt x="593" y="1517"/>
                      <a:pt x="1401" y="1574"/>
                    </a:cubicBezTo>
                    <a:lnTo>
                      <a:pt x="7911" y="1574"/>
                    </a:lnTo>
                    <a:cubicBezTo>
                      <a:pt x="8099" y="1574"/>
                      <a:pt x="8301" y="1560"/>
                      <a:pt x="8489" y="1546"/>
                    </a:cubicBezTo>
                    <a:cubicBezTo>
                      <a:pt x="8518" y="1531"/>
                      <a:pt x="8547" y="1517"/>
                      <a:pt x="8561" y="1502"/>
                    </a:cubicBezTo>
                    <a:lnTo>
                      <a:pt x="8575" y="1502"/>
                    </a:lnTo>
                    <a:lnTo>
                      <a:pt x="8633" y="1473"/>
                    </a:lnTo>
                    <a:lnTo>
                      <a:pt x="8662" y="1444"/>
                    </a:lnTo>
                    <a:lnTo>
                      <a:pt x="8691" y="1416"/>
                    </a:lnTo>
                    <a:lnTo>
                      <a:pt x="8705" y="1401"/>
                    </a:lnTo>
                    <a:lnTo>
                      <a:pt x="8720" y="1387"/>
                    </a:lnTo>
                    <a:lnTo>
                      <a:pt x="8734" y="1372"/>
                    </a:lnTo>
                    <a:lnTo>
                      <a:pt x="8749" y="1343"/>
                    </a:lnTo>
                    <a:lnTo>
                      <a:pt x="8763" y="1315"/>
                    </a:lnTo>
                    <a:lnTo>
                      <a:pt x="8777" y="1300"/>
                    </a:lnTo>
                    <a:lnTo>
                      <a:pt x="8792" y="1271"/>
                    </a:lnTo>
                    <a:lnTo>
                      <a:pt x="8792" y="1257"/>
                    </a:lnTo>
                    <a:lnTo>
                      <a:pt x="8806" y="1228"/>
                    </a:lnTo>
                    <a:lnTo>
                      <a:pt x="8806" y="1213"/>
                    </a:lnTo>
                    <a:lnTo>
                      <a:pt x="8806" y="1170"/>
                    </a:lnTo>
                    <a:lnTo>
                      <a:pt x="8806" y="1112"/>
                    </a:lnTo>
                    <a:lnTo>
                      <a:pt x="8806" y="1055"/>
                    </a:lnTo>
                    <a:cubicBezTo>
                      <a:pt x="8821" y="1040"/>
                      <a:pt x="8835" y="1011"/>
                      <a:pt x="8850" y="997"/>
                    </a:cubicBezTo>
                    <a:lnTo>
                      <a:pt x="8850" y="954"/>
                    </a:lnTo>
                    <a:cubicBezTo>
                      <a:pt x="8835" y="910"/>
                      <a:pt x="8821" y="867"/>
                      <a:pt x="8821" y="838"/>
                    </a:cubicBezTo>
                    <a:cubicBezTo>
                      <a:pt x="8705" y="997"/>
                      <a:pt x="8518" y="1098"/>
                      <a:pt x="8330" y="1112"/>
                    </a:cubicBezTo>
                    <a:lnTo>
                      <a:pt x="1488" y="1112"/>
                    </a:lnTo>
                    <a:cubicBezTo>
                      <a:pt x="824" y="1098"/>
                      <a:pt x="261" y="636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50"/>
              <p:cNvSpPr/>
              <p:nvPr/>
            </p:nvSpPr>
            <p:spPr>
              <a:xfrm>
                <a:off x="2396675" y="2652939"/>
                <a:ext cx="32192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055" extrusionOk="0">
                    <a:moveTo>
                      <a:pt x="347" y="1"/>
                    </a:moveTo>
                    <a:lnTo>
                      <a:pt x="1" y="506"/>
                    </a:lnTo>
                    <a:cubicBezTo>
                      <a:pt x="261" y="766"/>
                      <a:pt x="564" y="953"/>
                      <a:pt x="910" y="1054"/>
                    </a:cubicBezTo>
                    <a:lnTo>
                      <a:pt x="1228" y="592"/>
                    </a:lnTo>
                    <a:cubicBezTo>
                      <a:pt x="896" y="477"/>
                      <a:pt x="593" y="275"/>
                      <a:pt x="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5" name="Google Shape;2055;p50"/>
          <p:cNvGrpSpPr/>
          <p:nvPr/>
        </p:nvGrpSpPr>
        <p:grpSpPr>
          <a:xfrm>
            <a:off x="5681998" y="1170495"/>
            <a:ext cx="572700" cy="572700"/>
            <a:chOff x="4810116" y="2041544"/>
            <a:chExt cx="572700" cy="572700"/>
          </a:xfrm>
        </p:grpSpPr>
        <p:sp>
          <p:nvSpPr>
            <p:cNvPr id="2056" name="Google Shape;2056;p50"/>
            <p:cNvSpPr/>
            <p:nvPr/>
          </p:nvSpPr>
          <p:spPr>
            <a:xfrm>
              <a:off x="4810116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7" name="Google Shape;2057;p50"/>
            <p:cNvGrpSpPr/>
            <p:nvPr/>
          </p:nvGrpSpPr>
          <p:grpSpPr>
            <a:xfrm>
              <a:off x="4906184" y="2137420"/>
              <a:ext cx="380588" cy="380984"/>
              <a:chOff x="1845321" y="1512744"/>
              <a:chExt cx="352723" cy="353090"/>
            </a:xfrm>
          </p:grpSpPr>
          <p:sp>
            <p:nvSpPr>
              <p:cNvPr id="2058" name="Google Shape;2058;p50"/>
              <p:cNvSpPr/>
              <p:nvPr/>
            </p:nvSpPr>
            <p:spPr>
              <a:xfrm>
                <a:off x="1964888" y="1700444"/>
                <a:ext cx="113563" cy="9691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3697" extrusionOk="0">
                    <a:moveTo>
                      <a:pt x="1517" y="1"/>
                    </a:moveTo>
                    <a:lnTo>
                      <a:pt x="1517" y="289"/>
                    </a:lnTo>
                    <a:cubicBezTo>
                      <a:pt x="1517" y="376"/>
                      <a:pt x="1459" y="463"/>
                      <a:pt x="1387" y="492"/>
                    </a:cubicBezTo>
                    <a:lnTo>
                      <a:pt x="391" y="925"/>
                    </a:lnTo>
                    <a:cubicBezTo>
                      <a:pt x="145" y="1026"/>
                      <a:pt x="1" y="1257"/>
                      <a:pt x="1" y="1516"/>
                    </a:cubicBezTo>
                    <a:lnTo>
                      <a:pt x="1" y="3696"/>
                    </a:lnTo>
                    <a:lnTo>
                      <a:pt x="4332" y="3696"/>
                    </a:lnTo>
                    <a:lnTo>
                      <a:pt x="4332" y="1516"/>
                    </a:lnTo>
                    <a:cubicBezTo>
                      <a:pt x="4332" y="1257"/>
                      <a:pt x="4173" y="1026"/>
                      <a:pt x="3942" y="925"/>
                    </a:cubicBezTo>
                    <a:lnTo>
                      <a:pt x="2946" y="492"/>
                    </a:lnTo>
                    <a:cubicBezTo>
                      <a:pt x="2859" y="463"/>
                      <a:pt x="2816" y="376"/>
                      <a:pt x="2816" y="289"/>
                    </a:cubicBezTo>
                    <a:lnTo>
                      <a:pt x="2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50"/>
              <p:cNvSpPr/>
              <p:nvPr/>
            </p:nvSpPr>
            <p:spPr>
              <a:xfrm>
                <a:off x="2001615" y="1700444"/>
                <a:ext cx="39742" cy="17066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651" extrusionOk="0">
                    <a:moveTo>
                      <a:pt x="116" y="1"/>
                    </a:moveTo>
                    <a:lnTo>
                      <a:pt x="116" y="289"/>
                    </a:lnTo>
                    <a:cubicBezTo>
                      <a:pt x="116" y="362"/>
                      <a:pt x="72" y="434"/>
                      <a:pt x="0" y="477"/>
                    </a:cubicBezTo>
                    <a:cubicBezTo>
                      <a:pt x="246" y="593"/>
                      <a:pt x="505" y="650"/>
                      <a:pt x="765" y="650"/>
                    </a:cubicBezTo>
                    <a:cubicBezTo>
                      <a:pt x="1025" y="650"/>
                      <a:pt x="1285" y="593"/>
                      <a:pt x="1516" y="477"/>
                    </a:cubicBezTo>
                    <a:cubicBezTo>
                      <a:pt x="1458" y="434"/>
                      <a:pt x="1415" y="362"/>
                      <a:pt x="1415" y="289"/>
                    </a:cubicBez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50"/>
              <p:cNvSpPr/>
              <p:nvPr/>
            </p:nvSpPr>
            <p:spPr>
              <a:xfrm>
                <a:off x="1964521" y="1715203"/>
                <a:ext cx="113930" cy="82158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34" extrusionOk="0">
                    <a:moveTo>
                      <a:pt x="1256" y="1"/>
                    </a:moveTo>
                    <a:lnTo>
                      <a:pt x="405" y="362"/>
                    </a:lnTo>
                    <a:cubicBezTo>
                      <a:pt x="159" y="463"/>
                      <a:pt x="1" y="694"/>
                      <a:pt x="15" y="953"/>
                    </a:cubicBezTo>
                    <a:lnTo>
                      <a:pt x="15" y="3133"/>
                    </a:lnTo>
                    <a:lnTo>
                      <a:pt x="4346" y="3133"/>
                    </a:lnTo>
                    <a:lnTo>
                      <a:pt x="4346" y="953"/>
                    </a:lnTo>
                    <a:cubicBezTo>
                      <a:pt x="4346" y="694"/>
                      <a:pt x="4187" y="463"/>
                      <a:pt x="3956" y="362"/>
                    </a:cubicBezTo>
                    <a:lnTo>
                      <a:pt x="3104" y="1"/>
                    </a:lnTo>
                    <a:cubicBezTo>
                      <a:pt x="2895" y="347"/>
                      <a:pt x="2538" y="520"/>
                      <a:pt x="2180" y="520"/>
                    </a:cubicBezTo>
                    <a:cubicBezTo>
                      <a:pt x="1823" y="520"/>
                      <a:pt x="1466" y="347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50"/>
              <p:cNvSpPr/>
              <p:nvPr/>
            </p:nvSpPr>
            <p:spPr>
              <a:xfrm>
                <a:off x="1981560" y="1620986"/>
                <a:ext cx="28784" cy="6207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368" extrusionOk="0">
                    <a:moveTo>
                      <a:pt x="664" y="0"/>
                    </a:moveTo>
                    <a:cubicBezTo>
                      <a:pt x="303" y="0"/>
                      <a:pt x="0" y="289"/>
                      <a:pt x="15" y="650"/>
                    </a:cubicBezTo>
                    <a:lnTo>
                      <a:pt x="15" y="794"/>
                    </a:lnTo>
                    <a:cubicBezTo>
                      <a:pt x="15" y="982"/>
                      <a:pt x="43" y="1155"/>
                      <a:pt x="101" y="1343"/>
                    </a:cubicBezTo>
                    <a:lnTo>
                      <a:pt x="448" y="2368"/>
                    </a:lnTo>
                    <a:lnTo>
                      <a:pt x="1097" y="2368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50"/>
              <p:cNvSpPr/>
              <p:nvPr/>
            </p:nvSpPr>
            <p:spPr>
              <a:xfrm>
                <a:off x="1993278" y="1615297"/>
                <a:ext cx="68159" cy="6815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600" extrusionOk="0">
                    <a:moveTo>
                      <a:pt x="650" y="1"/>
                    </a:moveTo>
                    <a:cubicBezTo>
                      <a:pt x="289" y="1"/>
                      <a:pt x="1" y="289"/>
                      <a:pt x="1" y="650"/>
                    </a:cubicBezTo>
                    <a:cubicBezTo>
                      <a:pt x="1" y="896"/>
                      <a:pt x="188" y="1083"/>
                      <a:pt x="434" y="1083"/>
                    </a:cubicBezTo>
                    <a:lnTo>
                      <a:pt x="2166" y="2599"/>
                    </a:lnTo>
                    <a:lnTo>
                      <a:pt x="2527" y="1314"/>
                    </a:lnTo>
                    <a:cubicBezTo>
                      <a:pt x="2585" y="1156"/>
                      <a:pt x="2599" y="997"/>
                      <a:pt x="2599" y="838"/>
                    </a:cubicBezTo>
                    <a:lnTo>
                      <a:pt x="2599" y="434"/>
                    </a:lnTo>
                    <a:cubicBezTo>
                      <a:pt x="2599" y="188"/>
                      <a:pt x="2411" y="1"/>
                      <a:pt x="2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50"/>
              <p:cNvSpPr/>
              <p:nvPr/>
            </p:nvSpPr>
            <p:spPr>
              <a:xfrm>
                <a:off x="1987223" y="1643688"/>
                <a:ext cx="68526" cy="6247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83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22"/>
                      <a:pt x="15" y="838"/>
                    </a:cubicBezTo>
                    <a:lnTo>
                      <a:pt x="15" y="1083"/>
                    </a:lnTo>
                    <a:cubicBezTo>
                      <a:pt x="15" y="1805"/>
                      <a:pt x="593" y="2382"/>
                      <a:pt x="1314" y="2382"/>
                    </a:cubicBezTo>
                    <a:cubicBezTo>
                      <a:pt x="2022" y="2382"/>
                      <a:pt x="2613" y="1805"/>
                      <a:pt x="2613" y="1083"/>
                    </a:cubicBezTo>
                    <a:lnTo>
                      <a:pt x="2613" y="809"/>
                    </a:lnTo>
                    <a:cubicBezTo>
                      <a:pt x="2613" y="693"/>
                      <a:pt x="2570" y="578"/>
                      <a:pt x="2484" y="506"/>
                    </a:cubicBezTo>
                    <a:cubicBezTo>
                      <a:pt x="2152" y="174"/>
                      <a:pt x="1531" y="29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50"/>
              <p:cNvSpPr/>
              <p:nvPr/>
            </p:nvSpPr>
            <p:spPr>
              <a:xfrm>
                <a:off x="1987223" y="1643688"/>
                <a:ext cx="68526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08"/>
                      <a:pt x="15" y="823"/>
                    </a:cubicBezTo>
                    <a:lnTo>
                      <a:pt x="15" y="1083"/>
                    </a:lnTo>
                    <a:cubicBezTo>
                      <a:pt x="1" y="1661"/>
                      <a:pt x="390" y="2166"/>
                      <a:pt x="953" y="2339"/>
                    </a:cubicBezTo>
                    <a:cubicBezTo>
                      <a:pt x="766" y="2108"/>
                      <a:pt x="665" y="1819"/>
                      <a:pt x="665" y="1516"/>
                    </a:cubicBezTo>
                    <a:lnTo>
                      <a:pt x="665" y="881"/>
                    </a:lnTo>
                    <a:cubicBezTo>
                      <a:pt x="665" y="644"/>
                      <a:pt x="853" y="447"/>
                      <a:pt x="1100" y="447"/>
                    </a:cubicBezTo>
                    <a:cubicBezTo>
                      <a:pt x="1109" y="447"/>
                      <a:pt x="1118" y="447"/>
                      <a:pt x="1127" y="448"/>
                    </a:cubicBezTo>
                    <a:cubicBezTo>
                      <a:pt x="1560" y="477"/>
                      <a:pt x="2209" y="549"/>
                      <a:pt x="2613" y="737"/>
                    </a:cubicBezTo>
                    <a:cubicBezTo>
                      <a:pt x="2599" y="650"/>
                      <a:pt x="2556" y="563"/>
                      <a:pt x="2484" y="491"/>
                    </a:cubicBezTo>
                    <a:cubicBezTo>
                      <a:pt x="2152" y="174"/>
                      <a:pt x="1545" y="15"/>
                      <a:pt x="83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50"/>
              <p:cNvSpPr/>
              <p:nvPr/>
            </p:nvSpPr>
            <p:spPr>
              <a:xfrm>
                <a:off x="1964521" y="1729595"/>
                <a:ext cx="23122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5" extrusionOk="0">
                    <a:moveTo>
                      <a:pt x="159" y="0"/>
                    </a:moveTo>
                    <a:cubicBezTo>
                      <a:pt x="58" y="116"/>
                      <a:pt x="1" y="260"/>
                      <a:pt x="1" y="404"/>
                    </a:cubicBezTo>
                    <a:lnTo>
                      <a:pt x="1" y="2584"/>
                    </a:lnTo>
                    <a:lnTo>
                      <a:pt x="881" y="2584"/>
                    </a:lnTo>
                    <a:lnTo>
                      <a:pt x="881" y="982"/>
                    </a:lnTo>
                    <a:cubicBezTo>
                      <a:pt x="867" y="809"/>
                      <a:pt x="809" y="650"/>
                      <a:pt x="679" y="534"/>
                    </a:cubicBez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50"/>
              <p:cNvSpPr/>
              <p:nvPr/>
            </p:nvSpPr>
            <p:spPr>
              <a:xfrm>
                <a:off x="2055723" y="1729595"/>
                <a:ext cx="22728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2585" extrusionOk="0">
                    <a:moveTo>
                      <a:pt x="722" y="0"/>
                    </a:moveTo>
                    <a:lnTo>
                      <a:pt x="188" y="534"/>
                    </a:lnTo>
                    <a:cubicBezTo>
                      <a:pt x="73" y="650"/>
                      <a:pt x="0" y="809"/>
                      <a:pt x="0" y="982"/>
                    </a:cubicBezTo>
                    <a:lnTo>
                      <a:pt x="0" y="2584"/>
                    </a:lnTo>
                    <a:lnTo>
                      <a:pt x="867" y="2584"/>
                    </a:lnTo>
                    <a:lnTo>
                      <a:pt x="867" y="404"/>
                    </a:lnTo>
                    <a:cubicBezTo>
                      <a:pt x="867" y="260"/>
                      <a:pt x="809" y="116"/>
                      <a:pt x="722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50"/>
              <p:cNvSpPr/>
              <p:nvPr/>
            </p:nvSpPr>
            <p:spPr>
              <a:xfrm>
                <a:off x="1845321" y="1512744"/>
                <a:ext cx="352723" cy="353090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3469" extrusionOk="0">
                    <a:moveTo>
                      <a:pt x="6692" y="2597"/>
                    </a:moveTo>
                    <a:cubicBezTo>
                      <a:pt x="8810" y="2597"/>
                      <a:pt x="10841" y="4246"/>
                      <a:pt x="10841" y="6728"/>
                    </a:cubicBezTo>
                    <a:cubicBezTo>
                      <a:pt x="10841" y="9008"/>
                      <a:pt x="8994" y="10856"/>
                      <a:pt x="6727" y="10856"/>
                    </a:cubicBezTo>
                    <a:cubicBezTo>
                      <a:pt x="3046" y="10856"/>
                      <a:pt x="1213" y="6410"/>
                      <a:pt x="3811" y="3812"/>
                    </a:cubicBezTo>
                    <a:cubicBezTo>
                      <a:pt x="4651" y="2972"/>
                      <a:pt x="5681" y="2597"/>
                      <a:pt x="6692" y="2597"/>
                    </a:cubicBezTo>
                    <a:close/>
                    <a:moveTo>
                      <a:pt x="5861" y="1"/>
                    </a:moveTo>
                    <a:cubicBezTo>
                      <a:pt x="5731" y="1"/>
                      <a:pt x="5645" y="102"/>
                      <a:pt x="5645" y="217"/>
                    </a:cubicBezTo>
                    <a:lnTo>
                      <a:pt x="5645" y="795"/>
                    </a:lnTo>
                    <a:cubicBezTo>
                      <a:pt x="5630" y="896"/>
                      <a:pt x="5558" y="982"/>
                      <a:pt x="5457" y="1011"/>
                    </a:cubicBezTo>
                    <a:cubicBezTo>
                      <a:pt x="4779" y="1156"/>
                      <a:pt x="4143" y="1415"/>
                      <a:pt x="3551" y="1791"/>
                    </a:cubicBezTo>
                    <a:cubicBezTo>
                      <a:pt x="3515" y="1815"/>
                      <a:pt x="3477" y="1826"/>
                      <a:pt x="3439" y="1826"/>
                    </a:cubicBezTo>
                    <a:cubicBezTo>
                      <a:pt x="3386" y="1826"/>
                      <a:pt x="3334" y="1804"/>
                      <a:pt x="3292" y="1762"/>
                    </a:cubicBezTo>
                    <a:lnTo>
                      <a:pt x="2873" y="1358"/>
                    </a:lnTo>
                    <a:cubicBezTo>
                      <a:pt x="2837" y="1314"/>
                      <a:pt x="2783" y="1293"/>
                      <a:pt x="2727" y="1293"/>
                    </a:cubicBezTo>
                    <a:cubicBezTo>
                      <a:pt x="2671" y="1293"/>
                      <a:pt x="2613" y="1314"/>
                      <a:pt x="2570" y="1358"/>
                    </a:cubicBezTo>
                    <a:lnTo>
                      <a:pt x="1343" y="2585"/>
                    </a:lnTo>
                    <a:cubicBezTo>
                      <a:pt x="1256" y="2671"/>
                      <a:pt x="1256" y="2801"/>
                      <a:pt x="1343" y="2888"/>
                    </a:cubicBezTo>
                    <a:lnTo>
                      <a:pt x="1761" y="3307"/>
                    </a:lnTo>
                    <a:cubicBezTo>
                      <a:pt x="1834" y="3379"/>
                      <a:pt x="1848" y="3480"/>
                      <a:pt x="1790" y="3566"/>
                    </a:cubicBezTo>
                    <a:cubicBezTo>
                      <a:pt x="1415" y="4144"/>
                      <a:pt x="1155" y="4793"/>
                      <a:pt x="996" y="5472"/>
                    </a:cubicBezTo>
                    <a:cubicBezTo>
                      <a:pt x="982" y="5573"/>
                      <a:pt x="895" y="5645"/>
                      <a:pt x="794" y="5645"/>
                    </a:cubicBezTo>
                    <a:lnTo>
                      <a:pt x="217" y="5645"/>
                    </a:lnTo>
                    <a:cubicBezTo>
                      <a:pt x="87" y="5645"/>
                      <a:pt x="0" y="5746"/>
                      <a:pt x="0" y="5862"/>
                    </a:cubicBezTo>
                    <a:lnTo>
                      <a:pt x="0" y="7594"/>
                    </a:lnTo>
                    <a:cubicBezTo>
                      <a:pt x="0" y="7724"/>
                      <a:pt x="87" y="7810"/>
                      <a:pt x="217" y="7810"/>
                    </a:cubicBezTo>
                    <a:lnTo>
                      <a:pt x="794" y="7810"/>
                    </a:lnTo>
                    <a:cubicBezTo>
                      <a:pt x="895" y="7810"/>
                      <a:pt x="982" y="7897"/>
                      <a:pt x="996" y="7998"/>
                    </a:cubicBezTo>
                    <a:cubicBezTo>
                      <a:pt x="1155" y="8676"/>
                      <a:pt x="1415" y="9312"/>
                      <a:pt x="1790" y="9889"/>
                    </a:cubicBezTo>
                    <a:cubicBezTo>
                      <a:pt x="1848" y="9976"/>
                      <a:pt x="1834" y="10091"/>
                      <a:pt x="1761" y="10163"/>
                    </a:cubicBezTo>
                    <a:lnTo>
                      <a:pt x="1357" y="10567"/>
                    </a:lnTo>
                    <a:cubicBezTo>
                      <a:pt x="1271" y="10654"/>
                      <a:pt x="1271" y="10798"/>
                      <a:pt x="1357" y="10885"/>
                    </a:cubicBezTo>
                    <a:lnTo>
                      <a:pt x="2584" y="12112"/>
                    </a:lnTo>
                    <a:cubicBezTo>
                      <a:pt x="2628" y="12155"/>
                      <a:pt x="2682" y="12177"/>
                      <a:pt x="2736" y="12177"/>
                    </a:cubicBezTo>
                    <a:cubicBezTo>
                      <a:pt x="2790" y="12177"/>
                      <a:pt x="2844" y="12155"/>
                      <a:pt x="2887" y="12112"/>
                    </a:cubicBezTo>
                    <a:lnTo>
                      <a:pt x="3292" y="11693"/>
                    </a:lnTo>
                    <a:cubicBezTo>
                      <a:pt x="3332" y="11653"/>
                      <a:pt x="3387" y="11635"/>
                      <a:pt x="3442" y="11635"/>
                    </a:cubicBezTo>
                    <a:cubicBezTo>
                      <a:pt x="3485" y="11635"/>
                      <a:pt x="3528" y="11646"/>
                      <a:pt x="3566" y="11665"/>
                    </a:cubicBezTo>
                    <a:cubicBezTo>
                      <a:pt x="4143" y="12040"/>
                      <a:pt x="4793" y="12314"/>
                      <a:pt x="5471" y="12459"/>
                    </a:cubicBezTo>
                    <a:cubicBezTo>
                      <a:pt x="5572" y="12473"/>
                      <a:pt x="5645" y="12560"/>
                      <a:pt x="5645" y="12675"/>
                    </a:cubicBezTo>
                    <a:lnTo>
                      <a:pt x="5645" y="13252"/>
                    </a:lnTo>
                    <a:cubicBezTo>
                      <a:pt x="5645" y="13368"/>
                      <a:pt x="5746" y="13469"/>
                      <a:pt x="5861" y="13469"/>
                    </a:cubicBezTo>
                    <a:lnTo>
                      <a:pt x="7593" y="13469"/>
                    </a:lnTo>
                    <a:cubicBezTo>
                      <a:pt x="7723" y="13469"/>
                      <a:pt x="7810" y="13368"/>
                      <a:pt x="7810" y="13252"/>
                    </a:cubicBezTo>
                    <a:lnTo>
                      <a:pt x="7810" y="12675"/>
                    </a:lnTo>
                    <a:cubicBezTo>
                      <a:pt x="7810" y="12560"/>
                      <a:pt x="7897" y="12473"/>
                      <a:pt x="7998" y="12459"/>
                    </a:cubicBezTo>
                    <a:cubicBezTo>
                      <a:pt x="8676" y="12314"/>
                      <a:pt x="9311" y="12040"/>
                      <a:pt x="9889" y="11665"/>
                    </a:cubicBezTo>
                    <a:cubicBezTo>
                      <a:pt x="9926" y="11646"/>
                      <a:pt x="9970" y="11635"/>
                      <a:pt x="10013" y="11635"/>
                    </a:cubicBezTo>
                    <a:cubicBezTo>
                      <a:pt x="10068" y="11635"/>
                      <a:pt x="10122" y="11653"/>
                      <a:pt x="10163" y="11693"/>
                    </a:cubicBezTo>
                    <a:lnTo>
                      <a:pt x="10567" y="12112"/>
                    </a:lnTo>
                    <a:cubicBezTo>
                      <a:pt x="10610" y="12155"/>
                      <a:pt x="10668" y="12177"/>
                      <a:pt x="10726" y="12177"/>
                    </a:cubicBezTo>
                    <a:cubicBezTo>
                      <a:pt x="10784" y="12177"/>
                      <a:pt x="10841" y="12155"/>
                      <a:pt x="10885" y="12112"/>
                    </a:cubicBezTo>
                    <a:lnTo>
                      <a:pt x="12112" y="10885"/>
                    </a:lnTo>
                    <a:cubicBezTo>
                      <a:pt x="12198" y="10798"/>
                      <a:pt x="12198" y="10654"/>
                      <a:pt x="12112" y="10567"/>
                    </a:cubicBezTo>
                    <a:lnTo>
                      <a:pt x="11693" y="10163"/>
                    </a:lnTo>
                    <a:cubicBezTo>
                      <a:pt x="11621" y="10077"/>
                      <a:pt x="11606" y="9976"/>
                      <a:pt x="11664" y="9889"/>
                    </a:cubicBezTo>
                    <a:cubicBezTo>
                      <a:pt x="12025" y="9312"/>
                      <a:pt x="12299" y="8662"/>
                      <a:pt x="12444" y="7998"/>
                    </a:cubicBezTo>
                    <a:cubicBezTo>
                      <a:pt x="12458" y="7883"/>
                      <a:pt x="12545" y="7810"/>
                      <a:pt x="12660" y="7810"/>
                    </a:cubicBezTo>
                    <a:lnTo>
                      <a:pt x="13238" y="7810"/>
                    </a:lnTo>
                    <a:cubicBezTo>
                      <a:pt x="13353" y="7810"/>
                      <a:pt x="13454" y="7709"/>
                      <a:pt x="13454" y="7594"/>
                    </a:cubicBezTo>
                    <a:lnTo>
                      <a:pt x="13454" y="5862"/>
                    </a:lnTo>
                    <a:cubicBezTo>
                      <a:pt x="13454" y="5746"/>
                      <a:pt x="13353" y="5645"/>
                      <a:pt x="13238" y="5645"/>
                    </a:cubicBezTo>
                    <a:lnTo>
                      <a:pt x="12660" y="5645"/>
                    </a:lnTo>
                    <a:cubicBezTo>
                      <a:pt x="12545" y="5645"/>
                      <a:pt x="12458" y="5573"/>
                      <a:pt x="12444" y="5472"/>
                    </a:cubicBezTo>
                    <a:cubicBezTo>
                      <a:pt x="12299" y="4793"/>
                      <a:pt x="12025" y="4144"/>
                      <a:pt x="11664" y="3566"/>
                    </a:cubicBezTo>
                    <a:cubicBezTo>
                      <a:pt x="11606" y="3480"/>
                      <a:pt x="11621" y="3364"/>
                      <a:pt x="11679" y="3292"/>
                    </a:cubicBezTo>
                    <a:lnTo>
                      <a:pt x="12097" y="2888"/>
                    </a:lnTo>
                    <a:cubicBezTo>
                      <a:pt x="12184" y="2801"/>
                      <a:pt x="12184" y="2657"/>
                      <a:pt x="12097" y="2585"/>
                    </a:cubicBezTo>
                    <a:lnTo>
                      <a:pt x="10870" y="1358"/>
                    </a:lnTo>
                    <a:cubicBezTo>
                      <a:pt x="10827" y="1314"/>
                      <a:pt x="10769" y="1293"/>
                      <a:pt x="10711" y="1293"/>
                    </a:cubicBezTo>
                    <a:cubicBezTo>
                      <a:pt x="10654" y="1293"/>
                      <a:pt x="10596" y="1314"/>
                      <a:pt x="10553" y="1358"/>
                    </a:cubicBezTo>
                    <a:lnTo>
                      <a:pt x="10148" y="1762"/>
                    </a:lnTo>
                    <a:cubicBezTo>
                      <a:pt x="10106" y="1804"/>
                      <a:pt x="10050" y="1826"/>
                      <a:pt x="9993" y="1826"/>
                    </a:cubicBezTo>
                    <a:cubicBezTo>
                      <a:pt x="9952" y="1826"/>
                      <a:pt x="9910" y="1815"/>
                      <a:pt x="9874" y="1791"/>
                    </a:cubicBezTo>
                    <a:cubicBezTo>
                      <a:pt x="9297" y="1415"/>
                      <a:pt x="8662" y="1141"/>
                      <a:pt x="7983" y="997"/>
                    </a:cubicBezTo>
                    <a:cubicBezTo>
                      <a:pt x="7882" y="982"/>
                      <a:pt x="7796" y="896"/>
                      <a:pt x="7796" y="795"/>
                    </a:cubicBezTo>
                    <a:lnTo>
                      <a:pt x="7796" y="217"/>
                    </a:lnTo>
                    <a:cubicBezTo>
                      <a:pt x="7796" y="102"/>
                      <a:pt x="7709" y="1"/>
                      <a:pt x="75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50"/>
              <p:cNvSpPr/>
              <p:nvPr/>
            </p:nvSpPr>
            <p:spPr>
              <a:xfrm>
                <a:off x="1854391" y="1563837"/>
                <a:ext cx="292166" cy="250511"/>
              </a:xfrm>
              <a:custGeom>
                <a:avLst/>
                <a:gdLst/>
                <a:ahLst/>
                <a:cxnLst/>
                <a:rect l="l" t="t" r="r" b="b"/>
                <a:pathLst>
                  <a:path w="11145" h="9556" extrusionOk="0">
                    <a:moveTo>
                      <a:pt x="6341" y="861"/>
                    </a:moveTo>
                    <a:cubicBezTo>
                      <a:pt x="8352" y="861"/>
                      <a:pt x="10279" y="2422"/>
                      <a:pt x="10279" y="4779"/>
                    </a:cubicBezTo>
                    <a:cubicBezTo>
                      <a:pt x="10279" y="6930"/>
                      <a:pt x="8532" y="8691"/>
                      <a:pt x="6381" y="8691"/>
                    </a:cubicBezTo>
                    <a:cubicBezTo>
                      <a:pt x="2902" y="8676"/>
                      <a:pt x="1156" y="4476"/>
                      <a:pt x="3610" y="2007"/>
                    </a:cubicBezTo>
                    <a:cubicBezTo>
                      <a:pt x="4406" y="1215"/>
                      <a:pt x="5383" y="861"/>
                      <a:pt x="6341" y="861"/>
                    </a:cubicBezTo>
                    <a:close/>
                    <a:moveTo>
                      <a:pt x="6381" y="1"/>
                    </a:moveTo>
                    <a:cubicBezTo>
                      <a:pt x="2123" y="1"/>
                      <a:pt x="1" y="5154"/>
                      <a:pt x="3003" y="8157"/>
                    </a:cubicBezTo>
                    <a:cubicBezTo>
                      <a:pt x="3914" y="9067"/>
                      <a:pt x="5143" y="9555"/>
                      <a:pt x="6390" y="9555"/>
                    </a:cubicBezTo>
                    <a:cubicBezTo>
                      <a:pt x="7001" y="9555"/>
                      <a:pt x="7616" y="9438"/>
                      <a:pt x="8200" y="9196"/>
                    </a:cubicBezTo>
                    <a:cubicBezTo>
                      <a:pt x="9990" y="8445"/>
                      <a:pt x="11145" y="6713"/>
                      <a:pt x="11145" y="4779"/>
                    </a:cubicBezTo>
                    <a:cubicBezTo>
                      <a:pt x="11145" y="2137"/>
                      <a:pt x="9009" y="1"/>
                      <a:pt x="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9" name="Google Shape;2069;p50"/>
          <p:cNvGrpSpPr/>
          <p:nvPr/>
        </p:nvGrpSpPr>
        <p:grpSpPr>
          <a:xfrm>
            <a:off x="2998136" y="2979978"/>
            <a:ext cx="572700" cy="572700"/>
            <a:chOff x="1331141" y="3701594"/>
            <a:chExt cx="572700" cy="572700"/>
          </a:xfrm>
        </p:grpSpPr>
        <p:sp>
          <p:nvSpPr>
            <p:cNvPr id="2070" name="Google Shape;2070;p50"/>
            <p:cNvSpPr/>
            <p:nvPr/>
          </p:nvSpPr>
          <p:spPr>
            <a:xfrm>
              <a:off x="1331141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1" name="Google Shape;2071;p50"/>
            <p:cNvGrpSpPr/>
            <p:nvPr/>
          </p:nvGrpSpPr>
          <p:grpSpPr>
            <a:xfrm>
              <a:off x="1450912" y="3822781"/>
              <a:ext cx="333208" cy="330352"/>
              <a:chOff x="4230912" y="2929193"/>
              <a:chExt cx="308812" cy="306165"/>
            </a:xfrm>
          </p:grpSpPr>
          <p:sp>
            <p:nvSpPr>
              <p:cNvPr id="2072" name="Google Shape;2072;p50"/>
              <p:cNvSpPr/>
              <p:nvPr/>
            </p:nvSpPr>
            <p:spPr>
              <a:xfrm>
                <a:off x="4425427" y="2976878"/>
                <a:ext cx="114297" cy="258113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9846" extrusionOk="0">
                    <a:moveTo>
                      <a:pt x="0" y="0"/>
                    </a:moveTo>
                    <a:lnTo>
                      <a:pt x="0" y="9845"/>
                    </a:lnTo>
                    <a:lnTo>
                      <a:pt x="1213" y="9845"/>
                    </a:lnTo>
                    <a:cubicBezTo>
                      <a:pt x="1285" y="9845"/>
                      <a:pt x="1357" y="9787"/>
                      <a:pt x="1386" y="9715"/>
                    </a:cubicBezTo>
                    <a:lnTo>
                      <a:pt x="2584" y="5847"/>
                    </a:lnTo>
                    <a:lnTo>
                      <a:pt x="4317" y="246"/>
                    </a:lnTo>
                    <a:cubicBezTo>
                      <a:pt x="4360" y="130"/>
                      <a:pt x="4273" y="0"/>
                      <a:pt x="4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50"/>
              <p:cNvSpPr/>
              <p:nvPr/>
            </p:nvSpPr>
            <p:spPr>
              <a:xfrm>
                <a:off x="4425427" y="2976878"/>
                <a:ext cx="93116" cy="25848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9860" extrusionOk="0">
                    <a:moveTo>
                      <a:pt x="0" y="0"/>
                    </a:moveTo>
                    <a:lnTo>
                      <a:pt x="0" y="9860"/>
                    </a:lnTo>
                    <a:lnTo>
                      <a:pt x="1213" y="9860"/>
                    </a:lnTo>
                    <a:cubicBezTo>
                      <a:pt x="1285" y="9845"/>
                      <a:pt x="1357" y="9802"/>
                      <a:pt x="1386" y="9715"/>
                    </a:cubicBezTo>
                    <a:lnTo>
                      <a:pt x="2584" y="5847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50"/>
              <p:cNvSpPr/>
              <p:nvPr/>
            </p:nvSpPr>
            <p:spPr>
              <a:xfrm>
                <a:off x="4404613" y="2962879"/>
                <a:ext cx="100299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29" y="6770"/>
                    </a:lnTo>
                    <a:lnTo>
                      <a:pt x="3811" y="231"/>
                    </a:lnTo>
                    <a:cubicBezTo>
                      <a:pt x="3826" y="116"/>
                      <a:pt x="3739" y="15"/>
                      <a:pt x="3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50"/>
              <p:cNvSpPr/>
              <p:nvPr/>
            </p:nvSpPr>
            <p:spPr>
              <a:xfrm>
                <a:off x="4404613" y="2962879"/>
                <a:ext cx="71934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43" y="6770"/>
                    </a:lnTo>
                    <a:lnTo>
                      <a:pt x="2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50"/>
              <p:cNvSpPr/>
              <p:nvPr/>
            </p:nvSpPr>
            <p:spPr>
              <a:xfrm>
                <a:off x="4230912" y="2929193"/>
                <a:ext cx="229722" cy="30616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1679" extrusionOk="0">
                    <a:moveTo>
                      <a:pt x="188" y="0"/>
                    </a:moveTo>
                    <a:cubicBezTo>
                      <a:pt x="87" y="0"/>
                      <a:pt x="1" y="87"/>
                      <a:pt x="1" y="188"/>
                    </a:cubicBezTo>
                    <a:lnTo>
                      <a:pt x="1" y="11476"/>
                    </a:lnTo>
                    <a:cubicBezTo>
                      <a:pt x="1" y="11592"/>
                      <a:pt x="87" y="11679"/>
                      <a:pt x="188" y="11679"/>
                    </a:cubicBezTo>
                    <a:lnTo>
                      <a:pt x="8575" y="11679"/>
                    </a:lnTo>
                    <a:cubicBezTo>
                      <a:pt x="8676" y="11679"/>
                      <a:pt x="8763" y="11592"/>
                      <a:pt x="8763" y="11476"/>
                    </a:cubicBezTo>
                    <a:lnTo>
                      <a:pt x="8763" y="1011"/>
                    </a:lnTo>
                    <a:cubicBezTo>
                      <a:pt x="8763" y="910"/>
                      <a:pt x="8676" y="823"/>
                      <a:pt x="8575" y="823"/>
                    </a:cubicBezTo>
                    <a:lnTo>
                      <a:pt x="3234" y="823"/>
                    </a:lnTo>
                    <a:cubicBezTo>
                      <a:pt x="3191" y="823"/>
                      <a:pt x="3133" y="809"/>
                      <a:pt x="3104" y="765"/>
                    </a:cubicBezTo>
                    <a:lnTo>
                      <a:pt x="2411" y="58"/>
                    </a:lnTo>
                    <a:cubicBezTo>
                      <a:pt x="2368" y="15"/>
                      <a:pt x="2325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50"/>
              <p:cNvSpPr/>
              <p:nvPr/>
            </p:nvSpPr>
            <p:spPr>
              <a:xfrm>
                <a:off x="4443594" y="2950768"/>
                <a:ext cx="17040" cy="28459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0856" extrusionOk="0">
                    <a:moveTo>
                      <a:pt x="0" y="0"/>
                    </a:moveTo>
                    <a:lnTo>
                      <a:pt x="0" y="10856"/>
                    </a:lnTo>
                    <a:lnTo>
                      <a:pt x="462" y="10856"/>
                    </a:lnTo>
                    <a:cubicBezTo>
                      <a:pt x="563" y="10856"/>
                      <a:pt x="650" y="10769"/>
                      <a:pt x="650" y="10653"/>
                    </a:cubicBezTo>
                    <a:lnTo>
                      <a:pt x="650" y="188"/>
                    </a:lnTo>
                    <a:cubicBezTo>
                      <a:pt x="650" y="87"/>
                      <a:pt x="563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50"/>
              <p:cNvSpPr/>
              <p:nvPr/>
            </p:nvSpPr>
            <p:spPr>
              <a:xfrm>
                <a:off x="4271021" y="3008651"/>
                <a:ext cx="22361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159" y="1"/>
                    </a:moveTo>
                    <a:cubicBezTo>
                      <a:pt x="73" y="1"/>
                      <a:pt x="1" y="73"/>
                      <a:pt x="1" y="174"/>
                    </a:cubicBezTo>
                    <a:lnTo>
                      <a:pt x="1" y="694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4"/>
                    </a:cubicBezTo>
                    <a:lnTo>
                      <a:pt x="852" y="174"/>
                    </a:lnTo>
                    <a:cubicBezTo>
                      <a:pt x="852" y="73"/>
                      <a:pt x="780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50"/>
              <p:cNvSpPr/>
              <p:nvPr/>
            </p:nvSpPr>
            <p:spPr>
              <a:xfrm>
                <a:off x="4310003" y="302645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50"/>
              <p:cNvSpPr/>
              <p:nvPr/>
            </p:nvSpPr>
            <p:spPr>
              <a:xfrm>
                <a:off x="4310003" y="3010538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50"/>
              <p:cNvSpPr/>
              <p:nvPr/>
            </p:nvSpPr>
            <p:spPr>
              <a:xfrm>
                <a:off x="4271021" y="3082079"/>
                <a:ext cx="22361" cy="2233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2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93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3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50"/>
              <p:cNvSpPr/>
              <p:nvPr/>
            </p:nvSpPr>
            <p:spPr>
              <a:xfrm>
                <a:off x="4310003" y="3099853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4129" y="362"/>
                    </a:lnTo>
                    <a:cubicBezTo>
                      <a:pt x="4374" y="362"/>
                      <a:pt x="4374" y="1"/>
                      <a:pt x="4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50"/>
              <p:cNvSpPr/>
              <p:nvPr/>
            </p:nvSpPr>
            <p:spPr>
              <a:xfrm>
                <a:off x="4310003" y="3084334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50"/>
              <p:cNvSpPr/>
              <p:nvPr/>
            </p:nvSpPr>
            <p:spPr>
              <a:xfrm>
                <a:off x="4271021" y="3155874"/>
                <a:ext cx="22361" cy="219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38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79"/>
                    </a:lnTo>
                    <a:cubicBezTo>
                      <a:pt x="1" y="765"/>
                      <a:pt x="73" y="837"/>
                      <a:pt x="159" y="837"/>
                    </a:cubicBezTo>
                    <a:lnTo>
                      <a:pt x="679" y="837"/>
                    </a:lnTo>
                    <a:cubicBezTo>
                      <a:pt x="766" y="837"/>
                      <a:pt x="852" y="765"/>
                      <a:pt x="852" y="679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50"/>
              <p:cNvSpPr/>
              <p:nvPr/>
            </p:nvSpPr>
            <p:spPr>
              <a:xfrm>
                <a:off x="4310003" y="317328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50"/>
              <p:cNvSpPr/>
              <p:nvPr/>
            </p:nvSpPr>
            <p:spPr>
              <a:xfrm>
                <a:off x="4310003" y="3157762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1184" y="361"/>
                    </a:lnTo>
                    <a:cubicBezTo>
                      <a:pt x="1415" y="361"/>
                      <a:pt x="1415" y="0"/>
                      <a:pt x="1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7" name="Google Shape;2087;p50"/>
          <p:cNvGrpSpPr/>
          <p:nvPr/>
        </p:nvGrpSpPr>
        <p:grpSpPr>
          <a:xfrm>
            <a:off x="5535325" y="2994021"/>
            <a:ext cx="572700" cy="572700"/>
            <a:chOff x="4810116" y="3701594"/>
            <a:chExt cx="572700" cy="572700"/>
          </a:xfrm>
        </p:grpSpPr>
        <p:sp>
          <p:nvSpPr>
            <p:cNvPr id="2088" name="Google Shape;2088;p50"/>
            <p:cNvSpPr/>
            <p:nvPr/>
          </p:nvSpPr>
          <p:spPr>
            <a:xfrm>
              <a:off x="4810116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9" name="Google Shape;2089;p50"/>
            <p:cNvGrpSpPr/>
            <p:nvPr/>
          </p:nvGrpSpPr>
          <p:grpSpPr>
            <a:xfrm>
              <a:off x="4899019" y="3841856"/>
              <a:ext cx="394901" cy="292194"/>
              <a:chOff x="1821465" y="2495702"/>
              <a:chExt cx="365988" cy="270801"/>
            </a:xfrm>
          </p:grpSpPr>
          <p:sp>
            <p:nvSpPr>
              <p:cNvPr id="2090" name="Google Shape;2090;p50"/>
              <p:cNvSpPr/>
              <p:nvPr/>
            </p:nvSpPr>
            <p:spPr>
              <a:xfrm>
                <a:off x="1822619" y="2495702"/>
                <a:ext cx="364834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7428" extrusionOk="0">
                    <a:moveTo>
                      <a:pt x="5620" y="0"/>
                    </a:moveTo>
                    <a:cubicBezTo>
                      <a:pt x="4319" y="0"/>
                      <a:pt x="3029" y="789"/>
                      <a:pt x="2599" y="2260"/>
                    </a:cubicBezTo>
                    <a:lnTo>
                      <a:pt x="2584" y="2260"/>
                    </a:lnTo>
                    <a:cubicBezTo>
                      <a:pt x="1155" y="2260"/>
                      <a:pt x="0" y="3415"/>
                      <a:pt x="0" y="4844"/>
                    </a:cubicBezTo>
                    <a:cubicBezTo>
                      <a:pt x="0" y="6258"/>
                      <a:pt x="1155" y="7413"/>
                      <a:pt x="2584" y="7428"/>
                    </a:cubicBezTo>
                    <a:lnTo>
                      <a:pt x="11780" y="7428"/>
                    </a:lnTo>
                    <a:cubicBezTo>
                      <a:pt x="12963" y="7428"/>
                      <a:pt x="13916" y="6460"/>
                      <a:pt x="13916" y="5291"/>
                    </a:cubicBezTo>
                    <a:cubicBezTo>
                      <a:pt x="13916" y="4108"/>
                      <a:pt x="12963" y="3155"/>
                      <a:pt x="11780" y="3155"/>
                    </a:cubicBezTo>
                    <a:lnTo>
                      <a:pt x="11794" y="3140"/>
                    </a:lnTo>
                    <a:cubicBezTo>
                      <a:pt x="11707" y="3140"/>
                      <a:pt x="11635" y="3155"/>
                      <a:pt x="11563" y="3155"/>
                    </a:cubicBezTo>
                    <a:cubicBezTo>
                      <a:pt x="11216" y="2055"/>
                      <a:pt x="10191" y="1345"/>
                      <a:pt x="9092" y="1345"/>
                    </a:cubicBezTo>
                    <a:cubicBezTo>
                      <a:pt x="8820" y="1345"/>
                      <a:pt x="8544" y="1389"/>
                      <a:pt x="8272" y="1480"/>
                    </a:cubicBezTo>
                    <a:cubicBezTo>
                      <a:pt x="7647" y="477"/>
                      <a:pt x="6630" y="0"/>
                      <a:pt x="56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50"/>
              <p:cNvSpPr/>
              <p:nvPr/>
            </p:nvSpPr>
            <p:spPr>
              <a:xfrm>
                <a:off x="1821465" y="2554922"/>
                <a:ext cx="333062" cy="135138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5155" extrusionOk="0">
                    <a:moveTo>
                      <a:pt x="2513" y="1"/>
                    </a:moveTo>
                    <a:lnTo>
                      <a:pt x="2513" y="1"/>
                    </a:lnTo>
                    <a:cubicBezTo>
                      <a:pt x="1098" y="59"/>
                      <a:pt x="1" y="1242"/>
                      <a:pt x="44" y="2657"/>
                    </a:cubicBezTo>
                    <a:cubicBezTo>
                      <a:pt x="88" y="4072"/>
                      <a:pt x="1300" y="5154"/>
                      <a:pt x="2715" y="5154"/>
                    </a:cubicBezTo>
                    <a:lnTo>
                      <a:pt x="12011" y="5154"/>
                    </a:lnTo>
                    <a:cubicBezTo>
                      <a:pt x="12704" y="5096"/>
                      <a:pt x="12646" y="4028"/>
                      <a:pt x="11939" y="4028"/>
                    </a:cubicBezTo>
                    <a:lnTo>
                      <a:pt x="10149" y="4028"/>
                    </a:lnTo>
                    <a:cubicBezTo>
                      <a:pt x="10019" y="4028"/>
                      <a:pt x="9918" y="3927"/>
                      <a:pt x="9918" y="3812"/>
                    </a:cubicBezTo>
                    <a:lnTo>
                      <a:pt x="9918" y="3090"/>
                    </a:lnTo>
                    <a:cubicBezTo>
                      <a:pt x="9918" y="2859"/>
                      <a:pt x="9831" y="2628"/>
                      <a:pt x="9658" y="2455"/>
                    </a:cubicBezTo>
                    <a:lnTo>
                      <a:pt x="8345" y="1141"/>
                    </a:lnTo>
                    <a:cubicBezTo>
                      <a:pt x="8186" y="982"/>
                      <a:pt x="7955" y="881"/>
                      <a:pt x="7709" y="881"/>
                    </a:cubicBezTo>
                    <a:lnTo>
                      <a:pt x="4750" y="881"/>
                    </a:lnTo>
                    <a:cubicBezTo>
                      <a:pt x="4389" y="881"/>
                      <a:pt x="4086" y="1185"/>
                      <a:pt x="4086" y="1560"/>
                    </a:cubicBezTo>
                    <a:lnTo>
                      <a:pt x="4086" y="3653"/>
                    </a:lnTo>
                    <a:cubicBezTo>
                      <a:pt x="4086" y="3771"/>
                      <a:pt x="3979" y="3870"/>
                      <a:pt x="3861" y="3870"/>
                    </a:cubicBezTo>
                    <a:cubicBezTo>
                      <a:pt x="3836" y="3870"/>
                      <a:pt x="3809" y="3865"/>
                      <a:pt x="3783" y="3855"/>
                    </a:cubicBezTo>
                    <a:cubicBezTo>
                      <a:pt x="2181" y="3307"/>
                      <a:pt x="1560" y="1387"/>
                      <a:pt x="2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50"/>
              <p:cNvSpPr/>
              <p:nvPr/>
            </p:nvSpPr>
            <p:spPr>
              <a:xfrm>
                <a:off x="1940298" y="2589735"/>
                <a:ext cx="129450" cy="176768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743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6526"/>
                    </a:lnTo>
                    <a:cubicBezTo>
                      <a:pt x="1" y="6641"/>
                      <a:pt x="102" y="6742"/>
                      <a:pt x="232" y="6742"/>
                    </a:cubicBezTo>
                    <a:lnTo>
                      <a:pt x="4721" y="6742"/>
                    </a:lnTo>
                    <a:cubicBezTo>
                      <a:pt x="4837" y="6742"/>
                      <a:pt x="4938" y="6641"/>
                      <a:pt x="4938" y="6526"/>
                    </a:cubicBezTo>
                    <a:lnTo>
                      <a:pt x="4938" y="1762"/>
                    </a:lnTo>
                    <a:cubicBezTo>
                      <a:pt x="4938" y="1646"/>
                      <a:pt x="4894" y="1531"/>
                      <a:pt x="4808" y="1444"/>
                    </a:cubicBezTo>
                    <a:lnTo>
                      <a:pt x="3508" y="131"/>
                    </a:lnTo>
                    <a:cubicBezTo>
                      <a:pt x="3422" y="59"/>
                      <a:pt x="3306" y="1"/>
                      <a:pt x="3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50"/>
              <p:cNvSpPr/>
              <p:nvPr/>
            </p:nvSpPr>
            <p:spPr>
              <a:xfrm>
                <a:off x="1971546" y="2659100"/>
                <a:ext cx="67608" cy="79012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3014" extrusionOk="0">
                    <a:moveTo>
                      <a:pt x="1277" y="0"/>
                    </a:moveTo>
                    <a:cubicBezTo>
                      <a:pt x="1198" y="0"/>
                      <a:pt x="1118" y="33"/>
                      <a:pt x="1061" y="98"/>
                    </a:cubicBezTo>
                    <a:lnTo>
                      <a:pt x="151" y="1224"/>
                    </a:lnTo>
                    <a:cubicBezTo>
                      <a:pt x="0" y="1439"/>
                      <a:pt x="187" y="1678"/>
                      <a:pt x="393" y="1678"/>
                    </a:cubicBezTo>
                    <a:cubicBezTo>
                      <a:pt x="464" y="1678"/>
                      <a:pt x="536" y="1650"/>
                      <a:pt x="599" y="1584"/>
                    </a:cubicBezTo>
                    <a:lnTo>
                      <a:pt x="988" y="1079"/>
                    </a:lnTo>
                    <a:lnTo>
                      <a:pt x="988" y="2754"/>
                    </a:lnTo>
                    <a:cubicBezTo>
                      <a:pt x="1003" y="2927"/>
                      <a:pt x="1136" y="3014"/>
                      <a:pt x="1270" y="3014"/>
                    </a:cubicBezTo>
                    <a:cubicBezTo>
                      <a:pt x="1403" y="3014"/>
                      <a:pt x="1537" y="2927"/>
                      <a:pt x="1551" y="2754"/>
                    </a:cubicBezTo>
                    <a:lnTo>
                      <a:pt x="1551" y="1079"/>
                    </a:lnTo>
                    <a:lnTo>
                      <a:pt x="1956" y="1570"/>
                    </a:lnTo>
                    <a:cubicBezTo>
                      <a:pt x="2018" y="1656"/>
                      <a:pt x="2097" y="1691"/>
                      <a:pt x="2175" y="1691"/>
                    </a:cubicBezTo>
                    <a:cubicBezTo>
                      <a:pt x="2384" y="1691"/>
                      <a:pt x="2578" y="1434"/>
                      <a:pt x="2389" y="1224"/>
                    </a:cubicBezTo>
                    <a:lnTo>
                      <a:pt x="2403" y="1224"/>
                    </a:lnTo>
                    <a:lnTo>
                      <a:pt x="1494" y="98"/>
                    </a:lnTo>
                    <a:cubicBezTo>
                      <a:pt x="1436" y="33"/>
                      <a:pt x="1357" y="0"/>
                      <a:pt x="1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50"/>
              <p:cNvSpPr/>
              <p:nvPr/>
            </p:nvSpPr>
            <p:spPr>
              <a:xfrm>
                <a:off x="1972464" y="2513292"/>
                <a:ext cx="53767" cy="3712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416" extrusionOk="0">
                    <a:moveTo>
                      <a:pt x="405" y="1"/>
                    </a:moveTo>
                    <a:cubicBezTo>
                      <a:pt x="87" y="1"/>
                      <a:pt x="1" y="420"/>
                      <a:pt x="289" y="549"/>
                    </a:cubicBezTo>
                    <a:cubicBezTo>
                      <a:pt x="766" y="636"/>
                      <a:pt x="1184" y="910"/>
                      <a:pt x="1473" y="1286"/>
                    </a:cubicBezTo>
                    <a:cubicBezTo>
                      <a:pt x="1516" y="1358"/>
                      <a:pt x="1603" y="1401"/>
                      <a:pt x="1690" y="1401"/>
                    </a:cubicBezTo>
                    <a:lnTo>
                      <a:pt x="1690" y="1416"/>
                    </a:lnTo>
                    <a:cubicBezTo>
                      <a:pt x="1921" y="1401"/>
                      <a:pt x="2051" y="1141"/>
                      <a:pt x="1921" y="968"/>
                    </a:cubicBezTo>
                    <a:cubicBezTo>
                      <a:pt x="1545" y="463"/>
                      <a:pt x="1011" y="131"/>
                      <a:pt x="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50"/>
              <p:cNvSpPr/>
              <p:nvPr/>
            </p:nvSpPr>
            <p:spPr>
              <a:xfrm>
                <a:off x="2065973" y="2549521"/>
                <a:ext cx="43124" cy="36098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377" extrusionOk="0">
                    <a:moveTo>
                      <a:pt x="379" y="1"/>
                    </a:moveTo>
                    <a:cubicBezTo>
                      <a:pt x="138" y="1"/>
                      <a:pt x="0" y="488"/>
                      <a:pt x="274" y="553"/>
                    </a:cubicBezTo>
                    <a:cubicBezTo>
                      <a:pt x="606" y="669"/>
                      <a:pt x="894" y="914"/>
                      <a:pt x="1053" y="1217"/>
                    </a:cubicBezTo>
                    <a:cubicBezTo>
                      <a:pt x="1096" y="1318"/>
                      <a:pt x="1197" y="1376"/>
                      <a:pt x="1298" y="1376"/>
                    </a:cubicBezTo>
                    <a:cubicBezTo>
                      <a:pt x="1501" y="1376"/>
                      <a:pt x="1645" y="1145"/>
                      <a:pt x="1544" y="957"/>
                    </a:cubicBezTo>
                    <a:cubicBezTo>
                      <a:pt x="1313" y="524"/>
                      <a:pt x="923" y="192"/>
                      <a:pt x="461" y="19"/>
                    </a:cubicBezTo>
                    <a:cubicBezTo>
                      <a:pt x="433" y="6"/>
                      <a:pt x="405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50"/>
              <p:cNvSpPr/>
              <p:nvPr/>
            </p:nvSpPr>
            <p:spPr>
              <a:xfrm>
                <a:off x="2017134" y="2589735"/>
                <a:ext cx="52614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37" extrusionOk="0">
                    <a:moveTo>
                      <a:pt x="0" y="1"/>
                    </a:moveTo>
                    <a:lnTo>
                      <a:pt x="0" y="1574"/>
                    </a:lnTo>
                    <a:cubicBezTo>
                      <a:pt x="0" y="1834"/>
                      <a:pt x="202" y="2036"/>
                      <a:pt x="448" y="2036"/>
                    </a:cubicBezTo>
                    <a:lnTo>
                      <a:pt x="2007" y="2036"/>
                    </a:lnTo>
                    <a:lnTo>
                      <a:pt x="2007" y="1762"/>
                    </a:lnTo>
                    <a:cubicBezTo>
                      <a:pt x="2007" y="1704"/>
                      <a:pt x="1992" y="1646"/>
                      <a:pt x="1963" y="1589"/>
                    </a:cubicBezTo>
                    <a:lnTo>
                      <a:pt x="433" y="1589"/>
                    </a:lnTo>
                    <a:lnTo>
                      <a:pt x="433" y="59"/>
                    </a:lnTo>
                    <a:lnTo>
                      <a:pt x="433" y="44"/>
                    </a:lnTo>
                    <a:cubicBezTo>
                      <a:pt x="375" y="15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7" name="Google Shape;2097;p50"/>
          <p:cNvSpPr/>
          <p:nvPr/>
        </p:nvSpPr>
        <p:spPr>
          <a:xfrm>
            <a:off x="1222436" y="1219279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Form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Bootstrapmade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(Nice Admin)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제어 흐름도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2104" name="Google Shape;2104;p51"/>
          <p:cNvSpPr/>
          <p:nvPr/>
        </p:nvSpPr>
        <p:spPr>
          <a:xfrm>
            <a:off x="303864" y="2415136"/>
            <a:ext cx="824753" cy="806823"/>
          </a:xfrm>
          <a:prstGeom prst="smileyFace">
            <a:avLst>
              <a:gd name="adj" fmla="val 4653"/>
            </a:avLst>
          </a:prstGeom>
          <a:solidFill>
            <a:srgbClr val="FCBFAC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51"/>
          <p:cNvSpPr txBox="1"/>
          <p:nvPr/>
        </p:nvSpPr>
        <p:spPr>
          <a:xfrm>
            <a:off x="415923" y="3189129"/>
            <a:ext cx="6006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51"/>
          <p:cNvSpPr/>
          <p:nvPr/>
        </p:nvSpPr>
        <p:spPr>
          <a:xfrm>
            <a:off x="1998193" y="3633549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&lt;&lt;VIEW&gt;&gt;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JSA PAGE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7" name="Google Shape;2107;p51"/>
          <p:cNvCxnSpPr>
            <a:stCxn id="2108" idx="2"/>
            <a:endCxn id="2106" idx="0"/>
          </p:cNvCxnSpPr>
          <p:nvPr/>
        </p:nvCxnSpPr>
        <p:spPr>
          <a:xfrm>
            <a:off x="2549522" y="3217434"/>
            <a:ext cx="0" cy="416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08" name="Google Shape;2108;p51"/>
          <p:cNvSpPr/>
          <p:nvPr/>
        </p:nvSpPr>
        <p:spPr>
          <a:xfrm>
            <a:off x="1998193" y="2410611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51"/>
          <p:cNvSpPr txBox="1"/>
          <p:nvPr/>
        </p:nvSpPr>
        <p:spPr>
          <a:xfrm>
            <a:off x="913464" y="3776821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0" name="Google Shape;2110;p51"/>
          <p:cNvCxnSpPr>
            <a:stCxn id="2106" idx="1"/>
            <a:endCxn id="2105" idx="2"/>
          </p:cNvCxnSpPr>
          <p:nvPr/>
        </p:nvCxnSpPr>
        <p:spPr>
          <a:xfrm rot="10800000">
            <a:off x="716293" y="3496960"/>
            <a:ext cx="1281900" cy="5400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1" name="Google Shape;2111;p51"/>
          <p:cNvSpPr txBox="1"/>
          <p:nvPr/>
        </p:nvSpPr>
        <p:spPr>
          <a:xfrm>
            <a:off x="1135340" y="2544612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51"/>
          <p:cNvSpPr/>
          <p:nvPr/>
        </p:nvSpPr>
        <p:spPr>
          <a:xfrm>
            <a:off x="1998192" y="1059430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3" name="Google Shape;2113;p51"/>
          <p:cNvCxnSpPr>
            <a:stCxn id="2108" idx="0"/>
            <a:endCxn id="2112" idx="2"/>
          </p:cNvCxnSpPr>
          <p:nvPr/>
        </p:nvCxnSpPr>
        <p:spPr>
          <a:xfrm rot="10800000">
            <a:off x="2549522" y="1866111"/>
            <a:ext cx="0" cy="54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4" name="Google Shape;2114;p51"/>
          <p:cNvSpPr/>
          <p:nvPr/>
        </p:nvSpPr>
        <p:spPr>
          <a:xfrm>
            <a:off x="3664723" y="1044439"/>
            <a:ext cx="1102659" cy="49155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51"/>
          <p:cNvSpPr/>
          <p:nvPr/>
        </p:nvSpPr>
        <p:spPr>
          <a:xfrm>
            <a:off x="3664727" y="3810632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51"/>
          <p:cNvSpPr/>
          <p:nvPr/>
        </p:nvSpPr>
        <p:spPr>
          <a:xfrm>
            <a:off x="3664722" y="35568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51"/>
          <p:cNvSpPr/>
          <p:nvPr/>
        </p:nvSpPr>
        <p:spPr>
          <a:xfrm>
            <a:off x="3664723" y="1763239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8" name="Google Shape;2118;p51"/>
          <p:cNvCxnSpPr>
            <a:stCxn id="2108" idx="3"/>
            <a:endCxn id="2114" idx="1"/>
          </p:cNvCxnSpPr>
          <p:nvPr/>
        </p:nvCxnSpPr>
        <p:spPr>
          <a:xfrm rot="10800000" flipH="1">
            <a:off x="3100852" y="1290322"/>
            <a:ext cx="564000" cy="152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19" name="Google Shape;2119;p51"/>
          <p:cNvCxnSpPr>
            <a:stCxn id="2108" idx="3"/>
            <a:endCxn id="2117" idx="1"/>
          </p:cNvCxnSpPr>
          <p:nvPr/>
        </p:nvCxnSpPr>
        <p:spPr>
          <a:xfrm rot="10800000" flipH="1">
            <a:off x="3100852" y="1993822"/>
            <a:ext cx="564000" cy="82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0" name="Google Shape;2120;p51"/>
          <p:cNvCxnSpPr>
            <a:stCxn id="2108" idx="3"/>
            <a:endCxn id="2115" idx="1"/>
          </p:cNvCxnSpPr>
          <p:nvPr/>
        </p:nvCxnSpPr>
        <p:spPr>
          <a:xfrm>
            <a:off x="3100852" y="2814022"/>
            <a:ext cx="564000" cy="1248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1" name="Google Shape;2121;p51"/>
          <p:cNvCxnSpPr>
            <a:stCxn id="2108" idx="3"/>
            <a:endCxn id="2116" idx="1"/>
          </p:cNvCxnSpPr>
          <p:nvPr/>
        </p:nvCxnSpPr>
        <p:spPr>
          <a:xfrm rot="10800000" flipH="1">
            <a:off x="3100852" y="582322"/>
            <a:ext cx="564000" cy="22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2" name="Google Shape;2122;p51"/>
          <p:cNvCxnSpPr>
            <a:stCxn id="2104" idx="6"/>
            <a:endCxn id="2108" idx="1"/>
          </p:cNvCxnSpPr>
          <p:nvPr/>
        </p:nvCxnSpPr>
        <p:spPr>
          <a:xfrm rot="10800000" flipH="1">
            <a:off x="1128617" y="2814047"/>
            <a:ext cx="869700" cy="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3" name="Google Shape;2123;p51"/>
          <p:cNvSpPr/>
          <p:nvPr/>
        </p:nvSpPr>
        <p:spPr>
          <a:xfrm>
            <a:off x="3664724" y="2433703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51"/>
          <p:cNvSpPr/>
          <p:nvPr/>
        </p:nvSpPr>
        <p:spPr>
          <a:xfrm>
            <a:off x="3664725" y="3097854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5" name="Google Shape;2125;p51"/>
          <p:cNvCxnSpPr>
            <a:stCxn id="2108" idx="3"/>
            <a:endCxn id="2123" idx="1"/>
          </p:cNvCxnSpPr>
          <p:nvPr/>
        </p:nvCxnSpPr>
        <p:spPr>
          <a:xfrm rot="10800000" flipH="1">
            <a:off x="3100852" y="2664322"/>
            <a:ext cx="564000" cy="14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6" name="Google Shape;2126;p51"/>
          <p:cNvCxnSpPr>
            <a:stCxn id="2108" idx="3"/>
            <a:endCxn id="2124" idx="1"/>
          </p:cNvCxnSpPr>
          <p:nvPr/>
        </p:nvCxnSpPr>
        <p:spPr>
          <a:xfrm>
            <a:off x="3100852" y="2814022"/>
            <a:ext cx="564000" cy="53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7" name="Google Shape;2127;p51"/>
          <p:cNvSpPr/>
          <p:nvPr/>
        </p:nvSpPr>
        <p:spPr>
          <a:xfrm>
            <a:off x="5045287" y="35144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51"/>
          <p:cNvSpPr/>
          <p:nvPr/>
        </p:nvSpPr>
        <p:spPr>
          <a:xfrm>
            <a:off x="5045286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51"/>
          <p:cNvSpPr/>
          <p:nvPr/>
        </p:nvSpPr>
        <p:spPr>
          <a:xfrm>
            <a:off x="5045286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51"/>
          <p:cNvSpPr/>
          <p:nvPr/>
        </p:nvSpPr>
        <p:spPr>
          <a:xfrm>
            <a:off x="5045286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51"/>
          <p:cNvSpPr/>
          <p:nvPr/>
        </p:nvSpPr>
        <p:spPr>
          <a:xfrm>
            <a:off x="5045286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51"/>
          <p:cNvSpPr/>
          <p:nvPr/>
        </p:nvSpPr>
        <p:spPr>
          <a:xfrm>
            <a:off x="5045285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51"/>
          <p:cNvSpPr/>
          <p:nvPr/>
        </p:nvSpPr>
        <p:spPr>
          <a:xfrm>
            <a:off x="6425852" y="35962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51"/>
          <p:cNvSpPr/>
          <p:nvPr/>
        </p:nvSpPr>
        <p:spPr>
          <a:xfrm>
            <a:off x="6425852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51"/>
          <p:cNvSpPr/>
          <p:nvPr/>
        </p:nvSpPr>
        <p:spPr>
          <a:xfrm>
            <a:off x="6425852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51"/>
          <p:cNvSpPr/>
          <p:nvPr/>
        </p:nvSpPr>
        <p:spPr>
          <a:xfrm>
            <a:off x="6425852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51"/>
          <p:cNvSpPr/>
          <p:nvPr/>
        </p:nvSpPr>
        <p:spPr>
          <a:xfrm>
            <a:off x="6425852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51"/>
          <p:cNvSpPr/>
          <p:nvPr/>
        </p:nvSpPr>
        <p:spPr>
          <a:xfrm>
            <a:off x="6425851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51"/>
          <p:cNvSpPr/>
          <p:nvPr/>
        </p:nvSpPr>
        <p:spPr>
          <a:xfrm>
            <a:off x="7913178" y="2230017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&lt;&lt;DBMS&gt;&gt;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0" name="Google Shape;2140;p51"/>
          <p:cNvCxnSpPr>
            <a:stCxn id="2116" idx="3"/>
            <a:endCxn id="2127" idx="1"/>
          </p:cNvCxnSpPr>
          <p:nvPr/>
        </p:nvCxnSpPr>
        <p:spPr>
          <a:xfrm rot="10800000" flipH="1">
            <a:off x="4767381" y="578028"/>
            <a:ext cx="277800" cy="4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1" name="Google Shape;2141;p51"/>
          <p:cNvCxnSpPr/>
          <p:nvPr/>
        </p:nvCxnSpPr>
        <p:spPr>
          <a:xfrm rot="10800000" flipH="1">
            <a:off x="4767381" y="1285078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2" name="Google Shape;2142;p51"/>
          <p:cNvCxnSpPr/>
          <p:nvPr/>
        </p:nvCxnSpPr>
        <p:spPr>
          <a:xfrm rot="10800000" flipH="1">
            <a:off x="4767379" y="1989786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3" name="Google Shape;2143;p51"/>
          <p:cNvCxnSpPr/>
          <p:nvPr/>
        </p:nvCxnSpPr>
        <p:spPr>
          <a:xfrm rot="10800000" flipH="1">
            <a:off x="4767379" y="26701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4" name="Google Shape;2144;p51"/>
          <p:cNvCxnSpPr/>
          <p:nvPr/>
        </p:nvCxnSpPr>
        <p:spPr>
          <a:xfrm rot="10800000" flipH="1">
            <a:off x="4767379" y="336058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5" name="Google Shape;2145;p51"/>
          <p:cNvCxnSpPr/>
          <p:nvPr/>
        </p:nvCxnSpPr>
        <p:spPr>
          <a:xfrm rot="10800000" flipH="1">
            <a:off x="4767379" y="4073054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6" name="Google Shape;2146;p51"/>
          <p:cNvCxnSpPr/>
          <p:nvPr/>
        </p:nvCxnSpPr>
        <p:spPr>
          <a:xfrm rot="10800000" flipH="1">
            <a:off x="6147944" y="4053820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7" name="Google Shape;2147;p51"/>
          <p:cNvCxnSpPr/>
          <p:nvPr/>
        </p:nvCxnSpPr>
        <p:spPr>
          <a:xfrm rot="10800000" flipH="1">
            <a:off x="6147944" y="334657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8" name="Google Shape;2148;p51"/>
          <p:cNvCxnSpPr/>
          <p:nvPr/>
        </p:nvCxnSpPr>
        <p:spPr>
          <a:xfrm rot="10800000" flipH="1">
            <a:off x="6172586" y="266588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9" name="Google Shape;2149;p51"/>
          <p:cNvCxnSpPr/>
          <p:nvPr/>
        </p:nvCxnSpPr>
        <p:spPr>
          <a:xfrm rot="10800000" flipH="1">
            <a:off x="6137135" y="2002841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0" name="Google Shape;2150;p51"/>
          <p:cNvCxnSpPr/>
          <p:nvPr/>
        </p:nvCxnSpPr>
        <p:spPr>
          <a:xfrm rot="10800000" flipH="1">
            <a:off x="6147943" y="125732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1" name="Google Shape;2151;p51"/>
          <p:cNvCxnSpPr/>
          <p:nvPr/>
        </p:nvCxnSpPr>
        <p:spPr>
          <a:xfrm rot="10800000" flipH="1">
            <a:off x="6147943" y="5708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2" name="Google Shape;2152;p51"/>
          <p:cNvCxnSpPr>
            <a:stCxn id="2133" idx="3"/>
            <a:endCxn id="2139" idx="1"/>
          </p:cNvCxnSpPr>
          <p:nvPr/>
        </p:nvCxnSpPr>
        <p:spPr>
          <a:xfrm>
            <a:off x="7528511" y="586170"/>
            <a:ext cx="384600" cy="1870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3" name="Google Shape;2153;p51"/>
          <p:cNvCxnSpPr>
            <a:stCxn id="2134" idx="3"/>
            <a:endCxn id="2139" idx="1"/>
          </p:cNvCxnSpPr>
          <p:nvPr/>
        </p:nvCxnSpPr>
        <p:spPr>
          <a:xfrm>
            <a:off x="7528511" y="1285977"/>
            <a:ext cx="384600" cy="117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4" name="Google Shape;2154;p51"/>
          <p:cNvCxnSpPr>
            <a:stCxn id="2135" idx="3"/>
            <a:endCxn id="2139" idx="1"/>
          </p:cNvCxnSpPr>
          <p:nvPr/>
        </p:nvCxnSpPr>
        <p:spPr>
          <a:xfrm>
            <a:off x="7528511" y="1989786"/>
            <a:ext cx="3846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5" name="Google Shape;2155;p51"/>
          <p:cNvCxnSpPr>
            <a:stCxn id="2136" idx="3"/>
            <a:endCxn id="2139" idx="1"/>
          </p:cNvCxnSpPr>
          <p:nvPr/>
        </p:nvCxnSpPr>
        <p:spPr>
          <a:xfrm rot="10800000" flipH="1">
            <a:off x="7528511" y="2456550"/>
            <a:ext cx="384600" cy="20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6" name="Google Shape;2156;p51"/>
          <p:cNvCxnSpPr>
            <a:stCxn id="2137" idx="3"/>
            <a:endCxn id="2139" idx="1"/>
          </p:cNvCxnSpPr>
          <p:nvPr/>
        </p:nvCxnSpPr>
        <p:spPr>
          <a:xfrm rot="10800000" flipH="1">
            <a:off x="7528511" y="2456451"/>
            <a:ext cx="384600" cy="89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7" name="Google Shape;2157;p51"/>
          <p:cNvCxnSpPr>
            <a:stCxn id="2138" idx="3"/>
            <a:endCxn id="2139" idx="1"/>
          </p:cNvCxnSpPr>
          <p:nvPr/>
        </p:nvCxnSpPr>
        <p:spPr>
          <a:xfrm rot="10800000" flipH="1">
            <a:off x="7528510" y="2456465"/>
            <a:ext cx="384600" cy="159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58" name="Google Shape;2158;p51"/>
          <p:cNvSpPr txBox="1"/>
          <p:nvPr/>
        </p:nvSpPr>
        <p:spPr>
          <a:xfrm>
            <a:off x="2078863" y="1905862"/>
            <a:ext cx="12998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controller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URL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51"/>
          <p:cNvSpPr txBox="1"/>
          <p:nvPr/>
        </p:nvSpPr>
        <p:spPr>
          <a:xfrm>
            <a:off x="2067671" y="3260147"/>
            <a:ext cx="990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2166" name="Google Shape;2166;p52"/>
          <p:cNvSpPr/>
          <p:nvPr/>
        </p:nvSpPr>
        <p:spPr>
          <a:xfrm>
            <a:off x="1762385" y="1065659"/>
            <a:ext cx="5310231" cy="3733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2167" name="Google Shape;2167;p52"/>
          <p:cNvSpPr/>
          <p:nvPr/>
        </p:nvSpPr>
        <p:spPr>
          <a:xfrm>
            <a:off x="187351" y="1631557"/>
            <a:ext cx="8460298" cy="152834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52"/>
          <p:cNvSpPr txBox="1"/>
          <p:nvPr/>
        </p:nvSpPr>
        <p:spPr>
          <a:xfrm>
            <a:off x="512775" y="1912906"/>
            <a:ext cx="1203821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 인사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52"/>
          <p:cNvSpPr txBox="1"/>
          <p:nvPr/>
        </p:nvSpPr>
        <p:spPr>
          <a:xfrm>
            <a:off x="2151775" y="1910489"/>
            <a:ext cx="2059497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문서결재를 통한 의사결정</a:t>
            </a:r>
            <a:endParaRPr/>
          </a:p>
        </p:txBody>
      </p:sp>
      <p:sp>
        <p:nvSpPr>
          <p:cNvPr id="2170" name="Google Shape;2170;p52"/>
          <p:cNvSpPr txBox="1"/>
          <p:nvPr/>
        </p:nvSpPr>
        <p:spPr>
          <a:xfrm>
            <a:off x="4417500" y="1912906"/>
            <a:ext cx="1609289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게시물을 통한 효율적 정보 공유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52"/>
          <p:cNvSpPr txBox="1"/>
          <p:nvPr/>
        </p:nvSpPr>
        <p:spPr>
          <a:xfrm>
            <a:off x="6384719" y="2009834"/>
            <a:ext cx="2059497" cy="738664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결재현황 가독성 제공</a:t>
            </a:r>
            <a:endParaRPr/>
          </a:p>
        </p:txBody>
      </p:sp>
      <p:sp>
        <p:nvSpPr>
          <p:cNvPr id="2172" name="Google Shape;2172;p52"/>
          <p:cNvSpPr/>
          <p:nvPr/>
        </p:nvSpPr>
        <p:spPr>
          <a:xfrm>
            <a:off x="1057012" y="3492358"/>
            <a:ext cx="6690000" cy="135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52"/>
          <p:cNvSpPr txBox="1"/>
          <p:nvPr/>
        </p:nvSpPr>
        <p:spPr>
          <a:xfrm>
            <a:off x="3556932" y="1516436"/>
            <a:ext cx="2130804" cy="3145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ME SERVICE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52"/>
          <p:cNvSpPr txBox="1"/>
          <p:nvPr/>
        </p:nvSpPr>
        <p:spPr>
          <a:xfrm>
            <a:off x="3469544" y="3352485"/>
            <a:ext cx="189591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52"/>
          <p:cNvSpPr txBox="1"/>
          <p:nvPr/>
        </p:nvSpPr>
        <p:spPr>
          <a:xfrm>
            <a:off x="4349392" y="3773728"/>
            <a:ext cx="935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 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52"/>
          <p:cNvSpPr txBox="1"/>
          <p:nvPr/>
        </p:nvSpPr>
        <p:spPr>
          <a:xfrm>
            <a:off x="3396122" y="3773728"/>
            <a:ext cx="7887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52"/>
          <p:cNvSpPr txBox="1"/>
          <p:nvPr/>
        </p:nvSpPr>
        <p:spPr>
          <a:xfrm>
            <a:off x="1250850" y="3773725"/>
            <a:ext cx="788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52"/>
          <p:cNvSpPr txBox="1"/>
          <p:nvPr/>
        </p:nvSpPr>
        <p:spPr>
          <a:xfrm>
            <a:off x="2167780" y="3773728"/>
            <a:ext cx="10998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52"/>
          <p:cNvSpPr txBox="1"/>
          <p:nvPr/>
        </p:nvSpPr>
        <p:spPr>
          <a:xfrm>
            <a:off x="5449348" y="3775311"/>
            <a:ext cx="93537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52"/>
          <p:cNvSpPr txBox="1"/>
          <p:nvPr/>
        </p:nvSpPr>
        <p:spPr>
          <a:xfrm>
            <a:off x="6541449" y="3770153"/>
            <a:ext cx="1099926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53"/>
          <p:cNvSpPr txBox="1">
            <a:spLocks noGrp="1"/>
          </p:cNvSpPr>
          <p:nvPr>
            <p:ph type="title" idx="4294967295"/>
          </p:nvPr>
        </p:nvSpPr>
        <p:spPr>
          <a:xfrm>
            <a:off x="153450" y="11147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메뉴 구조도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graphicFrame>
        <p:nvGraphicFramePr>
          <p:cNvPr id="2187" name="Google Shape;2187;p53"/>
          <p:cNvGraphicFramePr/>
          <p:nvPr/>
        </p:nvGraphicFramePr>
        <p:xfrm>
          <a:off x="153450" y="849745"/>
          <a:ext cx="8643125" cy="4204650"/>
        </p:xfrm>
        <a:graphic>
          <a:graphicData uri="http://schemas.openxmlformats.org/drawingml/2006/table">
            <a:tbl>
              <a:tblPr>
                <a:noFill/>
                <a:tableStyleId>{AA1A4159-144E-4EE1-83D7-1539D9DF2E15}</a:tableStyleId>
              </a:tblPr>
              <a:tblGrid>
                <a:gridCol w="7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Menu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메뉴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(hide)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등록 및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보고서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양식 관리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900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/ 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쪽지함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→ 문서 작성자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승인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일반 쪽지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 아웃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문서 열람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본인 게시물만 열람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로그인 시 관리자 메뉴 활성화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2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보류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반려 사유 쪽지함으로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열람으로 이동 / 승인 쪽지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공지사항으로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/ 사원급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완료된 문서만 출력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188" name="Google Shape;2188;p53"/>
          <p:cNvSpPr/>
          <p:nvPr/>
        </p:nvSpPr>
        <p:spPr>
          <a:xfrm>
            <a:off x="-1853559" y="1102055"/>
            <a:ext cx="16832326" cy="53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54"/>
          <p:cNvSpPr txBox="1">
            <a:spLocks noGrp="1"/>
          </p:cNvSpPr>
          <p:nvPr>
            <p:ph type="title"/>
          </p:nvPr>
        </p:nvSpPr>
        <p:spPr>
          <a:xfrm>
            <a:off x="4310199" y="1620900"/>
            <a:ext cx="47902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5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2195" name="Google Shape;2195;p54"/>
          <p:cNvSpPr/>
          <p:nvPr/>
        </p:nvSpPr>
        <p:spPr>
          <a:xfrm>
            <a:off x="391582" y="4455530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54"/>
          <p:cNvSpPr/>
          <p:nvPr/>
        </p:nvSpPr>
        <p:spPr>
          <a:xfrm>
            <a:off x="2482052" y="441047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54"/>
          <p:cNvSpPr/>
          <p:nvPr/>
        </p:nvSpPr>
        <p:spPr>
          <a:xfrm>
            <a:off x="391593" y="3259897"/>
            <a:ext cx="576160" cy="1008058"/>
          </a:xfrm>
          <a:custGeom>
            <a:avLst/>
            <a:gdLst/>
            <a:ahLst/>
            <a:cxnLst/>
            <a:rect l="l" t="t" r="r" b="b"/>
            <a:pathLst>
              <a:path w="34331" h="60066" extrusionOk="0">
                <a:moveTo>
                  <a:pt x="1808" y="0"/>
                </a:moveTo>
                <a:cubicBezTo>
                  <a:pt x="1808" y="1"/>
                  <a:pt x="0" y="18429"/>
                  <a:pt x="2153" y="22105"/>
                </a:cubicBezTo>
                <a:cubicBezTo>
                  <a:pt x="4305" y="25781"/>
                  <a:pt x="9578" y="27244"/>
                  <a:pt x="11276" y="29612"/>
                </a:cubicBezTo>
                <a:cubicBezTo>
                  <a:pt x="12973" y="31981"/>
                  <a:pt x="10890" y="38709"/>
                  <a:pt x="14129" y="44290"/>
                </a:cubicBezTo>
                <a:cubicBezTo>
                  <a:pt x="17367" y="49871"/>
                  <a:pt x="30902" y="53617"/>
                  <a:pt x="30902" y="53617"/>
                </a:cubicBezTo>
                <a:lnTo>
                  <a:pt x="34330" y="60066"/>
                </a:lnTo>
                <a:cubicBezTo>
                  <a:pt x="34330" y="60066"/>
                  <a:pt x="26717" y="21265"/>
                  <a:pt x="18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54"/>
          <p:cNvSpPr/>
          <p:nvPr/>
        </p:nvSpPr>
        <p:spPr>
          <a:xfrm>
            <a:off x="491362" y="3371380"/>
            <a:ext cx="454420" cy="813330"/>
          </a:xfrm>
          <a:custGeom>
            <a:avLst/>
            <a:gdLst/>
            <a:ahLst/>
            <a:cxnLst/>
            <a:rect l="l" t="t" r="r" b="b"/>
            <a:pathLst>
              <a:path w="27077" h="48463" extrusionOk="0">
                <a:moveTo>
                  <a:pt x="166" y="0"/>
                </a:moveTo>
                <a:cubicBezTo>
                  <a:pt x="79" y="0"/>
                  <a:pt x="1" y="121"/>
                  <a:pt x="75" y="211"/>
                </a:cubicBezTo>
                <a:cubicBezTo>
                  <a:pt x="5732" y="7132"/>
                  <a:pt x="10492" y="14702"/>
                  <a:pt x="14724" y="22564"/>
                </a:cubicBezTo>
                <a:cubicBezTo>
                  <a:pt x="11049" y="17592"/>
                  <a:pt x="6140" y="13379"/>
                  <a:pt x="1210" y="9795"/>
                </a:cubicBezTo>
                <a:cubicBezTo>
                  <a:pt x="1200" y="9788"/>
                  <a:pt x="1191" y="9785"/>
                  <a:pt x="1182" y="9785"/>
                </a:cubicBezTo>
                <a:cubicBezTo>
                  <a:pt x="1140" y="9785"/>
                  <a:pt x="1114" y="9852"/>
                  <a:pt x="1157" y="9884"/>
                </a:cubicBezTo>
                <a:cubicBezTo>
                  <a:pt x="6917" y="14257"/>
                  <a:pt x="11377" y="19566"/>
                  <a:pt x="15933" y="25115"/>
                </a:cubicBezTo>
                <a:cubicBezTo>
                  <a:pt x="15968" y="25159"/>
                  <a:pt x="16019" y="25183"/>
                  <a:pt x="16075" y="25183"/>
                </a:cubicBezTo>
                <a:cubicBezTo>
                  <a:pt x="16083" y="25183"/>
                  <a:pt x="16090" y="25183"/>
                  <a:pt x="16098" y="25182"/>
                </a:cubicBezTo>
                <a:cubicBezTo>
                  <a:pt x="18602" y="30070"/>
                  <a:pt x="20793" y="35089"/>
                  <a:pt x="23026" y="40093"/>
                </a:cubicBezTo>
                <a:cubicBezTo>
                  <a:pt x="19759" y="36050"/>
                  <a:pt x="15605" y="32533"/>
                  <a:pt x="11103" y="30018"/>
                </a:cubicBezTo>
                <a:cubicBezTo>
                  <a:pt x="11095" y="30013"/>
                  <a:pt x="11087" y="30011"/>
                  <a:pt x="11080" y="30011"/>
                </a:cubicBezTo>
                <a:cubicBezTo>
                  <a:pt x="11044" y="30011"/>
                  <a:pt x="11022" y="30065"/>
                  <a:pt x="11059" y="30092"/>
                </a:cubicBezTo>
                <a:cubicBezTo>
                  <a:pt x="15851" y="33636"/>
                  <a:pt x="19993" y="37533"/>
                  <a:pt x="23860" y="42071"/>
                </a:cubicBezTo>
                <a:cubicBezTo>
                  <a:pt x="23882" y="42097"/>
                  <a:pt x="23909" y="42118"/>
                  <a:pt x="23941" y="42133"/>
                </a:cubicBezTo>
                <a:cubicBezTo>
                  <a:pt x="24888" y="44235"/>
                  <a:pt x="25851" y="46331"/>
                  <a:pt x="26857" y="48410"/>
                </a:cubicBezTo>
                <a:cubicBezTo>
                  <a:pt x="26875" y="48447"/>
                  <a:pt x="26907" y="48463"/>
                  <a:pt x="26941" y="48463"/>
                </a:cubicBezTo>
                <a:cubicBezTo>
                  <a:pt x="27006" y="48463"/>
                  <a:pt x="27076" y="48404"/>
                  <a:pt x="27052" y="48328"/>
                </a:cubicBezTo>
                <a:cubicBezTo>
                  <a:pt x="24251" y="39575"/>
                  <a:pt x="20128" y="30987"/>
                  <a:pt x="15800" y="22897"/>
                </a:cubicBezTo>
                <a:cubicBezTo>
                  <a:pt x="11440" y="14750"/>
                  <a:pt x="6295" y="7033"/>
                  <a:pt x="245" y="41"/>
                </a:cubicBezTo>
                <a:cubicBezTo>
                  <a:pt x="221" y="12"/>
                  <a:pt x="193" y="0"/>
                  <a:pt x="166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54"/>
          <p:cNvSpPr/>
          <p:nvPr/>
        </p:nvSpPr>
        <p:spPr>
          <a:xfrm>
            <a:off x="945434" y="3199415"/>
            <a:ext cx="569111" cy="1055049"/>
          </a:xfrm>
          <a:custGeom>
            <a:avLst/>
            <a:gdLst/>
            <a:ahLst/>
            <a:cxnLst/>
            <a:rect l="l" t="t" r="r" b="b"/>
            <a:pathLst>
              <a:path w="33911" h="62866" extrusionOk="0">
                <a:moveTo>
                  <a:pt x="30844" y="1"/>
                </a:moveTo>
                <a:cubicBezTo>
                  <a:pt x="4972" y="26729"/>
                  <a:pt x="0" y="62865"/>
                  <a:pt x="0" y="62865"/>
                </a:cubicBezTo>
                <a:lnTo>
                  <a:pt x="4169" y="56611"/>
                </a:lnTo>
                <a:cubicBezTo>
                  <a:pt x="4169" y="56611"/>
                  <a:pt x="19243" y="51800"/>
                  <a:pt x="21970" y="47148"/>
                </a:cubicBezTo>
                <a:cubicBezTo>
                  <a:pt x="24697" y="42498"/>
                  <a:pt x="21475" y="35345"/>
                  <a:pt x="23574" y="32235"/>
                </a:cubicBezTo>
                <a:cubicBezTo>
                  <a:pt x="24657" y="30628"/>
                  <a:pt x="30383" y="28721"/>
                  <a:pt x="32147" y="23429"/>
                </a:cubicBezTo>
                <a:cubicBezTo>
                  <a:pt x="33911" y="18137"/>
                  <a:pt x="30844" y="1"/>
                  <a:pt x="30844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54"/>
          <p:cNvSpPr/>
          <p:nvPr/>
        </p:nvSpPr>
        <p:spPr>
          <a:xfrm>
            <a:off x="971128" y="3347869"/>
            <a:ext cx="433257" cy="833184"/>
          </a:xfrm>
          <a:custGeom>
            <a:avLst/>
            <a:gdLst/>
            <a:ahLst/>
            <a:cxnLst/>
            <a:rect l="l" t="t" r="r" b="b"/>
            <a:pathLst>
              <a:path w="25816" h="49646" extrusionOk="0">
                <a:moveTo>
                  <a:pt x="24960" y="0"/>
                </a:moveTo>
                <a:cubicBezTo>
                  <a:pt x="24929" y="0"/>
                  <a:pt x="24897" y="13"/>
                  <a:pt x="24872" y="43"/>
                </a:cubicBezTo>
                <a:cubicBezTo>
                  <a:pt x="22024" y="3364"/>
                  <a:pt x="19693" y="7277"/>
                  <a:pt x="17445" y="11019"/>
                </a:cubicBezTo>
                <a:cubicBezTo>
                  <a:pt x="15003" y="15083"/>
                  <a:pt x="12749" y="19252"/>
                  <a:pt x="10686" y="23528"/>
                </a:cubicBezTo>
                <a:cubicBezTo>
                  <a:pt x="7242" y="30643"/>
                  <a:pt x="3868" y="38038"/>
                  <a:pt x="1298" y="45576"/>
                </a:cubicBezTo>
                <a:cubicBezTo>
                  <a:pt x="1279" y="45606"/>
                  <a:pt x="1258" y="45636"/>
                  <a:pt x="1238" y="45666"/>
                </a:cubicBezTo>
                <a:cubicBezTo>
                  <a:pt x="1212" y="45702"/>
                  <a:pt x="1207" y="45749"/>
                  <a:pt x="1224" y="45791"/>
                </a:cubicBezTo>
                <a:cubicBezTo>
                  <a:pt x="800" y="47041"/>
                  <a:pt x="393" y="48296"/>
                  <a:pt x="17" y="49555"/>
                </a:cubicBezTo>
                <a:cubicBezTo>
                  <a:pt x="0" y="49611"/>
                  <a:pt x="43" y="49646"/>
                  <a:pt x="87" y="49646"/>
                </a:cubicBezTo>
                <a:cubicBezTo>
                  <a:pt x="117" y="49646"/>
                  <a:pt x="148" y="49630"/>
                  <a:pt x="161" y="49594"/>
                </a:cubicBezTo>
                <a:cubicBezTo>
                  <a:pt x="670" y="48229"/>
                  <a:pt x="1200" y="46870"/>
                  <a:pt x="1737" y="45512"/>
                </a:cubicBezTo>
                <a:cubicBezTo>
                  <a:pt x="4997" y="41093"/>
                  <a:pt x="8869" y="37805"/>
                  <a:pt x="13474" y="34819"/>
                </a:cubicBezTo>
                <a:cubicBezTo>
                  <a:pt x="13504" y="34798"/>
                  <a:pt x="13486" y="34755"/>
                  <a:pt x="13456" y="34755"/>
                </a:cubicBezTo>
                <a:cubicBezTo>
                  <a:pt x="13450" y="34755"/>
                  <a:pt x="13445" y="34756"/>
                  <a:pt x="13439" y="34759"/>
                </a:cubicBezTo>
                <a:cubicBezTo>
                  <a:pt x="9051" y="36777"/>
                  <a:pt x="5141" y="40264"/>
                  <a:pt x="2263" y="44190"/>
                </a:cubicBezTo>
                <a:cubicBezTo>
                  <a:pt x="4595" y="38397"/>
                  <a:pt x="7159" y="32676"/>
                  <a:pt x="9836" y="27037"/>
                </a:cubicBezTo>
                <a:cubicBezTo>
                  <a:pt x="11783" y="24586"/>
                  <a:pt x="13826" y="22257"/>
                  <a:pt x="16179" y="20168"/>
                </a:cubicBezTo>
                <a:cubicBezTo>
                  <a:pt x="18981" y="17679"/>
                  <a:pt x="22055" y="15714"/>
                  <a:pt x="25195" y="13700"/>
                </a:cubicBezTo>
                <a:cubicBezTo>
                  <a:pt x="25243" y="13671"/>
                  <a:pt x="25214" y="13610"/>
                  <a:pt x="25169" y="13610"/>
                </a:cubicBezTo>
                <a:cubicBezTo>
                  <a:pt x="25162" y="13610"/>
                  <a:pt x="25154" y="13612"/>
                  <a:pt x="25147" y="13615"/>
                </a:cubicBezTo>
                <a:cubicBezTo>
                  <a:pt x="19763" y="16095"/>
                  <a:pt x="14733" y="20272"/>
                  <a:pt x="10843" y="24930"/>
                </a:cubicBezTo>
                <a:cubicBezTo>
                  <a:pt x="11056" y="24489"/>
                  <a:pt x="11266" y="24047"/>
                  <a:pt x="11479" y="23608"/>
                </a:cubicBezTo>
                <a:cubicBezTo>
                  <a:pt x="13108" y="20245"/>
                  <a:pt x="14800" y="16912"/>
                  <a:pt x="16608" y="13641"/>
                </a:cubicBezTo>
                <a:lnTo>
                  <a:pt x="16609" y="13641"/>
                </a:lnTo>
                <a:cubicBezTo>
                  <a:pt x="19702" y="10331"/>
                  <a:pt x="22587" y="6862"/>
                  <a:pt x="25804" y="3659"/>
                </a:cubicBezTo>
                <a:cubicBezTo>
                  <a:pt x="25816" y="3647"/>
                  <a:pt x="25804" y="3630"/>
                  <a:pt x="25790" y="3630"/>
                </a:cubicBezTo>
                <a:cubicBezTo>
                  <a:pt x="25786" y="3630"/>
                  <a:pt x="25782" y="3631"/>
                  <a:pt x="25779" y="3635"/>
                </a:cubicBezTo>
                <a:cubicBezTo>
                  <a:pt x="22871" y="6216"/>
                  <a:pt x="19954" y="8977"/>
                  <a:pt x="17503" y="12035"/>
                </a:cubicBezTo>
                <a:cubicBezTo>
                  <a:pt x="17534" y="11980"/>
                  <a:pt x="17563" y="11925"/>
                  <a:pt x="17595" y="11871"/>
                </a:cubicBezTo>
                <a:cubicBezTo>
                  <a:pt x="19899" y="7840"/>
                  <a:pt x="22603" y="4117"/>
                  <a:pt x="25085" y="207"/>
                </a:cubicBezTo>
                <a:cubicBezTo>
                  <a:pt x="25146" y="111"/>
                  <a:pt x="25053" y="0"/>
                  <a:pt x="24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54"/>
          <p:cNvSpPr/>
          <p:nvPr/>
        </p:nvSpPr>
        <p:spPr>
          <a:xfrm>
            <a:off x="609273" y="2925918"/>
            <a:ext cx="530931" cy="1379991"/>
          </a:xfrm>
          <a:custGeom>
            <a:avLst/>
            <a:gdLst/>
            <a:ahLst/>
            <a:cxnLst/>
            <a:rect l="l" t="t" r="r" b="b"/>
            <a:pathLst>
              <a:path w="31636" h="82228" extrusionOk="0">
                <a:moveTo>
                  <a:pt x="4128" y="0"/>
                </a:moveTo>
                <a:cubicBezTo>
                  <a:pt x="4128" y="0"/>
                  <a:pt x="1" y="20455"/>
                  <a:pt x="295" y="25601"/>
                </a:cubicBezTo>
                <a:cubicBezTo>
                  <a:pt x="591" y="30747"/>
                  <a:pt x="6196" y="33977"/>
                  <a:pt x="7285" y="37362"/>
                </a:cubicBezTo>
                <a:cubicBezTo>
                  <a:pt x="8373" y="40747"/>
                  <a:pt x="3638" y="49066"/>
                  <a:pt x="5695" y="55005"/>
                </a:cubicBezTo>
                <a:cubicBezTo>
                  <a:pt x="7752" y="60944"/>
                  <a:pt x="20128" y="74072"/>
                  <a:pt x="20128" y="74072"/>
                </a:cubicBezTo>
                <a:lnTo>
                  <a:pt x="21140" y="82228"/>
                </a:lnTo>
                <a:cubicBezTo>
                  <a:pt x="21140" y="82228"/>
                  <a:pt x="31636" y="32072"/>
                  <a:pt x="4128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54"/>
          <p:cNvSpPr/>
          <p:nvPr/>
        </p:nvSpPr>
        <p:spPr>
          <a:xfrm>
            <a:off x="694643" y="3056818"/>
            <a:ext cx="275602" cy="1116187"/>
          </a:xfrm>
          <a:custGeom>
            <a:avLst/>
            <a:gdLst/>
            <a:ahLst/>
            <a:cxnLst/>
            <a:rect l="l" t="t" r="r" b="b"/>
            <a:pathLst>
              <a:path w="16422" h="66509" extrusionOk="0">
                <a:moveTo>
                  <a:pt x="2313" y="0"/>
                </a:moveTo>
                <a:cubicBezTo>
                  <a:pt x="2238" y="0"/>
                  <a:pt x="2166" y="76"/>
                  <a:pt x="2217" y="157"/>
                </a:cubicBezTo>
                <a:cubicBezTo>
                  <a:pt x="8147" y="9360"/>
                  <a:pt x="11573" y="19848"/>
                  <a:pt x="13432" y="30585"/>
                </a:cubicBezTo>
                <a:cubicBezTo>
                  <a:pt x="13742" y="32378"/>
                  <a:pt x="14004" y="34178"/>
                  <a:pt x="14231" y="35984"/>
                </a:cubicBezTo>
                <a:cubicBezTo>
                  <a:pt x="10856" y="27524"/>
                  <a:pt x="6131" y="19197"/>
                  <a:pt x="243" y="12335"/>
                </a:cubicBezTo>
                <a:cubicBezTo>
                  <a:pt x="221" y="12310"/>
                  <a:pt x="194" y="12300"/>
                  <a:pt x="167" y="12300"/>
                </a:cubicBezTo>
                <a:cubicBezTo>
                  <a:pt x="84" y="12300"/>
                  <a:pt x="0" y="12396"/>
                  <a:pt x="57" y="12479"/>
                </a:cubicBezTo>
                <a:cubicBezTo>
                  <a:pt x="2878" y="16593"/>
                  <a:pt x="5706" y="20616"/>
                  <a:pt x="8096" y="25009"/>
                </a:cubicBezTo>
                <a:cubicBezTo>
                  <a:pt x="10564" y="29543"/>
                  <a:pt x="12680" y="34237"/>
                  <a:pt x="14581" y="39032"/>
                </a:cubicBezTo>
                <a:cubicBezTo>
                  <a:pt x="14581" y="39032"/>
                  <a:pt x="14581" y="39034"/>
                  <a:pt x="14582" y="39035"/>
                </a:cubicBezTo>
                <a:cubicBezTo>
                  <a:pt x="14903" y="42162"/>
                  <a:pt x="15120" y="45301"/>
                  <a:pt x="15255" y="48441"/>
                </a:cubicBezTo>
                <a:cubicBezTo>
                  <a:pt x="15374" y="51233"/>
                  <a:pt x="15385" y="54031"/>
                  <a:pt x="15391" y="56827"/>
                </a:cubicBezTo>
                <a:cubicBezTo>
                  <a:pt x="13410" y="51393"/>
                  <a:pt x="10370" y="46309"/>
                  <a:pt x="7031" y="41627"/>
                </a:cubicBezTo>
                <a:cubicBezTo>
                  <a:pt x="7013" y="41601"/>
                  <a:pt x="6987" y="41590"/>
                  <a:pt x="6961" y="41590"/>
                </a:cubicBezTo>
                <a:cubicBezTo>
                  <a:pt x="6902" y="41590"/>
                  <a:pt x="6844" y="41649"/>
                  <a:pt x="6887" y="41712"/>
                </a:cubicBezTo>
                <a:cubicBezTo>
                  <a:pt x="10436" y="46900"/>
                  <a:pt x="12970" y="52476"/>
                  <a:pt x="15351" y="58268"/>
                </a:cubicBezTo>
                <a:cubicBezTo>
                  <a:pt x="15363" y="58291"/>
                  <a:pt x="15377" y="58313"/>
                  <a:pt x="15395" y="58333"/>
                </a:cubicBezTo>
                <a:cubicBezTo>
                  <a:pt x="15401" y="61002"/>
                  <a:pt x="15418" y="63669"/>
                  <a:pt x="15538" y="66331"/>
                </a:cubicBezTo>
                <a:cubicBezTo>
                  <a:pt x="15544" y="66450"/>
                  <a:pt x="15630" y="66509"/>
                  <a:pt x="15718" y="66509"/>
                </a:cubicBezTo>
                <a:cubicBezTo>
                  <a:pt x="15807" y="66509"/>
                  <a:pt x="15898" y="66449"/>
                  <a:pt x="15907" y="66331"/>
                </a:cubicBezTo>
                <a:cubicBezTo>
                  <a:pt x="16422" y="60188"/>
                  <a:pt x="16241" y="53878"/>
                  <a:pt x="15958" y="47727"/>
                </a:cubicBezTo>
                <a:cubicBezTo>
                  <a:pt x="15825" y="44826"/>
                  <a:pt x="15623" y="41928"/>
                  <a:pt x="15328" y="39040"/>
                </a:cubicBezTo>
                <a:cubicBezTo>
                  <a:pt x="15347" y="38971"/>
                  <a:pt x="15345" y="38896"/>
                  <a:pt x="15320" y="38830"/>
                </a:cubicBezTo>
                <a:cubicBezTo>
                  <a:pt x="15313" y="38810"/>
                  <a:pt x="15306" y="38792"/>
                  <a:pt x="15299" y="38773"/>
                </a:cubicBezTo>
                <a:cubicBezTo>
                  <a:pt x="15006" y="35967"/>
                  <a:pt x="14625" y="33171"/>
                  <a:pt x="14131" y="30393"/>
                </a:cubicBezTo>
                <a:cubicBezTo>
                  <a:pt x="12215" y="19639"/>
                  <a:pt x="8498" y="9160"/>
                  <a:pt x="2402" y="49"/>
                </a:cubicBezTo>
                <a:cubicBezTo>
                  <a:pt x="2379" y="15"/>
                  <a:pt x="2346" y="0"/>
                  <a:pt x="23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54"/>
          <p:cNvSpPr/>
          <p:nvPr/>
        </p:nvSpPr>
        <p:spPr>
          <a:xfrm>
            <a:off x="870670" y="2693503"/>
            <a:ext cx="486541" cy="1631125"/>
          </a:xfrm>
          <a:custGeom>
            <a:avLst/>
            <a:gdLst/>
            <a:ahLst/>
            <a:cxnLst/>
            <a:rect l="l" t="t" r="r" b="b"/>
            <a:pathLst>
              <a:path w="28991" h="97192" extrusionOk="0">
                <a:moveTo>
                  <a:pt x="23056" y="1"/>
                </a:moveTo>
                <a:cubicBezTo>
                  <a:pt x="0" y="37254"/>
                  <a:pt x="4888" y="97192"/>
                  <a:pt x="4888" y="97192"/>
                </a:cubicBezTo>
                <a:cubicBezTo>
                  <a:pt x="4888" y="97192"/>
                  <a:pt x="5837" y="85517"/>
                  <a:pt x="6614" y="82210"/>
                </a:cubicBezTo>
                <a:cubicBezTo>
                  <a:pt x="7393" y="78903"/>
                  <a:pt x="24515" y="70342"/>
                  <a:pt x="26460" y="61048"/>
                </a:cubicBezTo>
                <a:cubicBezTo>
                  <a:pt x="28406" y="51754"/>
                  <a:pt x="20430" y="38628"/>
                  <a:pt x="21986" y="36293"/>
                </a:cubicBezTo>
                <a:cubicBezTo>
                  <a:pt x="23543" y="33958"/>
                  <a:pt x="28991" y="33180"/>
                  <a:pt x="28796" y="26176"/>
                </a:cubicBezTo>
                <a:cubicBezTo>
                  <a:pt x="28601" y="19171"/>
                  <a:pt x="23056" y="1"/>
                  <a:pt x="23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54"/>
          <p:cNvSpPr/>
          <p:nvPr/>
        </p:nvSpPr>
        <p:spPr>
          <a:xfrm>
            <a:off x="975155" y="2954699"/>
            <a:ext cx="267580" cy="1176722"/>
          </a:xfrm>
          <a:custGeom>
            <a:avLst/>
            <a:gdLst/>
            <a:ahLst/>
            <a:cxnLst/>
            <a:rect l="l" t="t" r="r" b="b"/>
            <a:pathLst>
              <a:path w="15944" h="70116" extrusionOk="0">
                <a:moveTo>
                  <a:pt x="12110" y="1"/>
                </a:moveTo>
                <a:cubicBezTo>
                  <a:pt x="12072" y="1"/>
                  <a:pt x="12034" y="19"/>
                  <a:pt x="12016" y="62"/>
                </a:cubicBezTo>
                <a:cubicBezTo>
                  <a:pt x="7490" y="11161"/>
                  <a:pt x="4609" y="22778"/>
                  <a:pt x="2823" y="34616"/>
                </a:cubicBezTo>
                <a:cubicBezTo>
                  <a:pt x="1401" y="44048"/>
                  <a:pt x="482" y="53652"/>
                  <a:pt x="148" y="63221"/>
                </a:cubicBezTo>
                <a:cubicBezTo>
                  <a:pt x="148" y="63229"/>
                  <a:pt x="146" y="63236"/>
                  <a:pt x="148" y="63243"/>
                </a:cubicBezTo>
                <a:cubicBezTo>
                  <a:pt x="70" y="65457"/>
                  <a:pt x="14" y="67669"/>
                  <a:pt x="1" y="69877"/>
                </a:cubicBezTo>
                <a:cubicBezTo>
                  <a:pt x="0" y="70036"/>
                  <a:pt x="119" y="70116"/>
                  <a:pt x="241" y="70116"/>
                </a:cubicBezTo>
                <a:cubicBezTo>
                  <a:pt x="363" y="70116"/>
                  <a:pt x="488" y="70036"/>
                  <a:pt x="497" y="69877"/>
                </a:cubicBezTo>
                <a:cubicBezTo>
                  <a:pt x="625" y="67506"/>
                  <a:pt x="753" y="65138"/>
                  <a:pt x="880" y="62772"/>
                </a:cubicBezTo>
                <a:cubicBezTo>
                  <a:pt x="4246" y="53300"/>
                  <a:pt x="9333" y="44695"/>
                  <a:pt x="15886" y="37076"/>
                </a:cubicBezTo>
                <a:cubicBezTo>
                  <a:pt x="15944" y="37009"/>
                  <a:pt x="15885" y="36919"/>
                  <a:pt x="15820" y="36919"/>
                </a:cubicBezTo>
                <a:cubicBezTo>
                  <a:pt x="15800" y="36919"/>
                  <a:pt x="15779" y="36928"/>
                  <a:pt x="15761" y="36948"/>
                </a:cubicBezTo>
                <a:cubicBezTo>
                  <a:pt x="12236" y="40811"/>
                  <a:pt x="9153" y="45055"/>
                  <a:pt x="6506" y="49557"/>
                </a:cubicBezTo>
                <a:cubicBezTo>
                  <a:pt x="7239" y="47172"/>
                  <a:pt x="7954" y="44797"/>
                  <a:pt x="8888" y="42471"/>
                </a:cubicBezTo>
                <a:cubicBezTo>
                  <a:pt x="8893" y="42456"/>
                  <a:pt x="8879" y="42445"/>
                  <a:pt x="8866" y="42445"/>
                </a:cubicBezTo>
                <a:cubicBezTo>
                  <a:pt x="8860" y="42445"/>
                  <a:pt x="8854" y="42447"/>
                  <a:pt x="8851" y="42454"/>
                </a:cubicBezTo>
                <a:cubicBezTo>
                  <a:pt x="7763" y="44970"/>
                  <a:pt x="6735" y="47571"/>
                  <a:pt x="6103" y="50248"/>
                </a:cubicBezTo>
                <a:cubicBezTo>
                  <a:pt x="4136" y="53676"/>
                  <a:pt x="2414" y="57244"/>
                  <a:pt x="982" y="60927"/>
                </a:cubicBezTo>
                <a:cubicBezTo>
                  <a:pt x="1489" y="51957"/>
                  <a:pt x="2123" y="43016"/>
                  <a:pt x="3491" y="34101"/>
                </a:cubicBezTo>
                <a:cubicBezTo>
                  <a:pt x="3624" y="33225"/>
                  <a:pt x="3776" y="32354"/>
                  <a:pt x="3921" y="31481"/>
                </a:cubicBezTo>
                <a:cubicBezTo>
                  <a:pt x="4807" y="28130"/>
                  <a:pt x="7061" y="24896"/>
                  <a:pt x="8804" y="21998"/>
                </a:cubicBezTo>
                <a:cubicBezTo>
                  <a:pt x="10879" y="18545"/>
                  <a:pt x="13242" y="15419"/>
                  <a:pt x="15852" y="12357"/>
                </a:cubicBezTo>
                <a:cubicBezTo>
                  <a:pt x="15880" y="12325"/>
                  <a:pt x="15853" y="12283"/>
                  <a:pt x="15821" y="12283"/>
                </a:cubicBezTo>
                <a:cubicBezTo>
                  <a:pt x="15811" y="12283"/>
                  <a:pt x="15801" y="12287"/>
                  <a:pt x="15791" y="12296"/>
                </a:cubicBezTo>
                <a:cubicBezTo>
                  <a:pt x="12893" y="15016"/>
                  <a:pt x="10546" y="18435"/>
                  <a:pt x="8490" y="21815"/>
                </a:cubicBezTo>
                <a:cubicBezTo>
                  <a:pt x="7056" y="24174"/>
                  <a:pt x="5328" y="26770"/>
                  <a:pt x="4259" y="29473"/>
                </a:cubicBezTo>
                <a:cubicBezTo>
                  <a:pt x="4968" y="25470"/>
                  <a:pt x="5812" y="21493"/>
                  <a:pt x="6789" y="17541"/>
                </a:cubicBezTo>
                <a:cubicBezTo>
                  <a:pt x="8062" y="14251"/>
                  <a:pt x="9546" y="11326"/>
                  <a:pt x="11516" y="8388"/>
                </a:cubicBezTo>
                <a:cubicBezTo>
                  <a:pt x="11541" y="8350"/>
                  <a:pt x="11508" y="8316"/>
                  <a:pt x="11473" y="8316"/>
                </a:cubicBezTo>
                <a:cubicBezTo>
                  <a:pt x="11458" y="8316"/>
                  <a:pt x="11442" y="8323"/>
                  <a:pt x="11431" y="8338"/>
                </a:cubicBezTo>
                <a:cubicBezTo>
                  <a:pt x="9794" y="10584"/>
                  <a:pt x="8408" y="13002"/>
                  <a:pt x="7297" y="15551"/>
                </a:cubicBezTo>
                <a:cubicBezTo>
                  <a:pt x="8661" y="10323"/>
                  <a:pt x="10276" y="5161"/>
                  <a:pt x="12194" y="112"/>
                </a:cubicBezTo>
                <a:cubicBezTo>
                  <a:pt x="12220" y="44"/>
                  <a:pt x="12166" y="1"/>
                  <a:pt x="12110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54"/>
          <p:cNvSpPr/>
          <p:nvPr/>
        </p:nvSpPr>
        <p:spPr>
          <a:xfrm>
            <a:off x="619124" y="4119188"/>
            <a:ext cx="674220" cy="614978"/>
          </a:xfrm>
          <a:custGeom>
            <a:avLst/>
            <a:gdLst/>
            <a:ahLst/>
            <a:cxnLst/>
            <a:rect l="l" t="t" r="r" b="b"/>
            <a:pathLst>
              <a:path w="40174" h="36644" extrusionOk="0">
                <a:moveTo>
                  <a:pt x="0" y="1"/>
                </a:moveTo>
                <a:cubicBezTo>
                  <a:pt x="0" y="1"/>
                  <a:pt x="96" y="1534"/>
                  <a:pt x="266" y="3903"/>
                </a:cubicBezTo>
                <a:cubicBezTo>
                  <a:pt x="465" y="6831"/>
                  <a:pt x="775" y="11035"/>
                  <a:pt x="1114" y="15202"/>
                </a:cubicBezTo>
                <a:cubicBezTo>
                  <a:pt x="1629" y="21323"/>
                  <a:pt x="2227" y="27334"/>
                  <a:pt x="2706" y="29039"/>
                </a:cubicBezTo>
                <a:cubicBezTo>
                  <a:pt x="3798" y="32844"/>
                  <a:pt x="6321" y="35137"/>
                  <a:pt x="10849" y="35964"/>
                </a:cubicBezTo>
                <a:cubicBezTo>
                  <a:pt x="14308" y="36592"/>
                  <a:pt x="17196" y="36644"/>
                  <a:pt x="19086" y="36644"/>
                </a:cubicBezTo>
                <a:cubicBezTo>
                  <a:pt x="19461" y="36644"/>
                  <a:pt x="19797" y="36642"/>
                  <a:pt x="20089" y="36642"/>
                </a:cubicBezTo>
                <a:cubicBezTo>
                  <a:pt x="20380" y="36642"/>
                  <a:pt x="20714" y="36644"/>
                  <a:pt x="21087" y="36644"/>
                </a:cubicBezTo>
                <a:cubicBezTo>
                  <a:pt x="22970" y="36644"/>
                  <a:pt x="25863" y="36592"/>
                  <a:pt x="29316" y="35964"/>
                </a:cubicBezTo>
                <a:cubicBezTo>
                  <a:pt x="33853" y="35137"/>
                  <a:pt x="36375" y="32844"/>
                  <a:pt x="37459" y="29039"/>
                </a:cubicBezTo>
                <a:cubicBezTo>
                  <a:pt x="37939" y="27334"/>
                  <a:pt x="38535" y="21323"/>
                  <a:pt x="39052" y="15202"/>
                </a:cubicBezTo>
                <a:cubicBezTo>
                  <a:pt x="39399" y="11035"/>
                  <a:pt x="39701" y="6830"/>
                  <a:pt x="39908" y="3903"/>
                </a:cubicBezTo>
                <a:cubicBezTo>
                  <a:pt x="40077" y="1534"/>
                  <a:pt x="40174" y="1"/>
                  <a:pt x="401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54"/>
          <p:cNvSpPr/>
          <p:nvPr/>
        </p:nvSpPr>
        <p:spPr>
          <a:xfrm>
            <a:off x="623554" y="4184672"/>
            <a:ext cx="665342" cy="189659"/>
          </a:xfrm>
          <a:custGeom>
            <a:avLst/>
            <a:gdLst/>
            <a:ahLst/>
            <a:cxnLst/>
            <a:rect l="l" t="t" r="r" b="b"/>
            <a:pathLst>
              <a:path w="39645" h="11301" extrusionOk="0">
                <a:moveTo>
                  <a:pt x="0" y="1"/>
                </a:moveTo>
                <a:cubicBezTo>
                  <a:pt x="199" y="2929"/>
                  <a:pt x="509" y="7133"/>
                  <a:pt x="848" y="11300"/>
                </a:cubicBezTo>
                <a:lnTo>
                  <a:pt x="38788" y="11300"/>
                </a:lnTo>
                <a:cubicBezTo>
                  <a:pt x="39135" y="7133"/>
                  <a:pt x="39437" y="2928"/>
                  <a:pt x="396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54"/>
          <p:cNvSpPr/>
          <p:nvPr/>
        </p:nvSpPr>
        <p:spPr>
          <a:xfrm>
            <a:off x="630821" y="4179217"/>
            <a:ext cx="648224" cy="201239"/>
          </a:xfrm>
          <a:custGeom>
            <a:avLst/>
            <a:gdLst/>
            <a:ahLst/>
            <a:cxnLst/>
            <a:rect l="l" t="t" r="r" b="b"/>
            <a:pathLst>
              <a:path w="38625" h="11991" extrusionOk="0">
                <a:moveTo>
                  <a:pt x="12989" y="1"/>
                </a:moveTo>
                <a:cubicBezTo>
                  <a:pt x="12800" y="1"/>
                  <a:pt x="12609" y="49"/>
                  <a:pt x="12472" y="149"/>
                </a:cubicBezTo>
                <a:cubicBezTo>
                  <a:pt x="12205" y="318"/>
                  <a:pt x="12016" y="534"/>
                  <a:pt x="11872" y="748"/>
                </a:cubicBezTo>
                <a:cubicBezTo>
                  <a:pt x="11301" y="1620"/>
                  <a:pt x="11013" y="2540"/>
                  <a:pt x="10705" y="3453"/>
                </a:cubicBezTo>
                <a:cubicBezTo>
                  <a:pt x="10111" y="5279"/>
                  <a:pt x="9670" y="7136"/>
                  <a:pt x="9055" y="8917"/>
                </a:cubicBezTo>
                <a:cubicBezTo>
                  <a:pt x="8896" y="9359"/>
                  <a:pt x="8728" y="9796"/>
                  <a:pt x="8526" y="10209"/>
                </a:cubicBezTo>
                <a:cubicBezTo>
                  <a:pt x="8327" y="10615"/>
                  <a:pt x="8084" y="11025"/>
                  <a:pt x="7778" y="11251"/>
                </a:cubicBezTo>
                <a:cubicBezTo>
                  <a:pt x="7666" y="11325"/>
                  <a:pt x="7556" y="11365"/>
                  <a:pt x="7447" y="11365"/>
                </a:cubicBezTo>
                <a:cubicBezTo>
                  <a:pt x="7406" y="11365"/>
                  <a:pt x="7366" y="11359"/>
                  <a:pt x="7325" y="11348"/>
                </a:cubicBezTo>
                <a:cubicBezTo>
                  <a:pt x="7173" y="11298"/>
                  <a:pt x="7025" y="11155"/>
                  <a:pt x="6892" y="10996"/>
                </a:cubicBezTo>
                <a:cubicBezTo>
                  <a:pt x="6634" y="10653"/>
                  <a:pt x="6444" y="10221"/>
                  <a:pt x="6281" y="9789"/>
                </a:cubicBezTo>
                <a:cubicBezTo>
                  <a:pt x="5650" y="8026"/>
                  <a:pt x="5323" y="6134"/>
                  <a:pt x="4907" y="4277"/>
                </a:cubicBezTo>
                <a:cubicBezTo>
                  <a:pt x="4695" y="3347"/>
                  <a:pt x="4491" y="2413"/>
                  <a:pt x="4177" y="1497"/>
                </a:cubicBezTo>
                <a:cubicBezTo>
                  <a:pt x="4098" y="1264"/>
                  <a:pt x="4004" y="1037"/>
                  <a:pt x="3893" y="820"/>
                </a:cubicBezTo>
                <a:cubicBezTo>
                  <a:pt x="3767" y="610"/>
                  <a:pt x="3655" y="361"/>
                  <a:pt x="3360" y="241"/>
                </a:cubicBezTo>
                <a:cubicBezTo>
                  <a:pt x="3298" y="224"/>
                  <a:pt x="3238" y="217"/>
                  <a:pt x="3181" y="217"/>
                </a:cubicBezTo>
                <a:cubicBezTo>
                  <a:pt x="2948" y="217"/>
                  <a:pt x="2757" y="341"/>
                  <a:pt x="2596" y="460"/>
                </a:cubicBezTo>
                <a:cubicBezTo>
                  <a:pt x="2399" y="619"/>
                  <a:pt x="2240" y="810"/>
                  <a:pt x="2097" y="1006"/>
                </a:cubicBezTo>
                <a:cubicBezTo>
                  <a:pt x="1543" y="1808"/>
                  <a:pt x="1182" y="2700"/>
                  <a:pt x="844" y="3593"/>
                </a:cubicBezTo>
                <a:cubicBezTo>
                  <a:pt x="521" y="4492"/>
                  <a:pt x="240" y="5404"/>
                  <a:pt x="0" y="6326"/>
                </a:cubicBezTo>
                <a:cubicBezTo>
                  <a:pt x="275" y="5413"/>
                  <a:pt x="591" y="4514"/>
                  <a:pt x="945" y="3633"/>
                </a:cubicBezTo>
                <a:cubicBezTo>
                  <a:pt x="1308" y="2759"/>
                  <a:pt x="1695" y="1877"/>
                  <a:pt x="2251" y="1124"/>
                </a:cubicBezTo>
                <a:cubicBezTo>
                  <a:pt x="2394" y="941"/>
                  <a:pt x="2548" y="767"/>
                  <a:pt x="2726" y="632"/>
                </a:cubicBezTo>
                <a:cubicBezTo>
                  <a:pt x="2859" y="528"/>
                  <a:pt x="3035" y="448"/>
                  <a:pt x="3177" y="448"/>
                </a:cubicBezTo>
                <a:cubicBezTo>
                  <a:pt x="3213" y="448"/>
                  <a:pt x="3247" y="453"/>
                  <a:pt x="3278" y="464"/>
                </a:cubicBezTo>
                <a:cubicBezTo>
                  <a:pt x="3439" y="526"/>
                  <a:pt x="3562" y="744"/>
                  <a:pt x="3661" y="938"/>
                </a:cubicBezTo>
                <a:cubicBezTo>
                  <a:pt x="3761" y="1147"/>
                  <a:pt x="3845" y="1365"/>
                  <a:pt x="3911" y="1587"/>
                </a:cubicBezTo>
                <a:cubicBezTo>
                  <a:pt x="4191" y="2483"/>
                  <a:pt x="4369" y="3420"/>
                  <a:pt x="4552" y="4353"/>
                </a:cubicBezTo>
                <a:cubicBezTo>
                  <a:pt x="4931" y="6219"/>
                  <a:pt x="5224" y="8107"/>
                  <a:pt x="5843" y="9950"/>
                </a:cubicBezTo>
                <a:cubicBezTo>
                  <a:pt x="6009" y="10408"/>
                  <a:pt x="6193" y="10868"/>
                  <a:pt x="6499" y="11294"/>
                </a:cubicBezTo>
                <a:cubicBezTo>
                  <a:pt x="6668" y="11500"/>
                  <a:pt x="6858" y="11715"/>
                  <a:pt x="7164" y="11827"/>
                </a:cubicBezTo>
                <a:cubicBezTo>
                  <a:pt x="7258" y="11858"/>
                  <a:pt x="7355" y="11873"/>
                  <a:pt x="7451" y="11873"/>
                </a:cubicBezTo>
                <a:cubicBezTo>
                  <a:pt x="7676" y="11873"/>
                  <a:pt x="7897" y="11795"/>
                  <a:pt x="8064" y="11680"/>
                </a:cubicBezTo>
                <a:cubicBezTo>
                  <a:pt x="8533" y="11337"/>
                  <a:pt x="8776" y="10887"/>
                  <a:pt x="9006" y="10453"/>
                </a:cubicBezTo>
                <a:cubicBezTo>
                  <a:pt x="9230" y="10013"/>
                  <a:pt x="9412" y="9563"/>
                  <a:pt x="9583" y="9110"/>
                </a:cubicBezTo>
                <a:cubicBezTo>
                  <a:pt x="10248" y="7300"/>
                  <a:pt x="10719" y="5448"/>
                  <a:pt x="11308" y="3652"/>
                </a:cubicBezTo>
                <a:cubicBezTo>
                  <a:pt x="11607" y="2766"/>
                  <a:pt x="11920" y="1849"/>
                  <a:pt x="12404" y="1126"/>
                </a:cubicBezTo>
                <a:cubicBezTo>
                  <a:pt x="12522" y="945"/>
                  <a:pt x="12667" y="805"/>
                  <a:pt x="12799" y="720"/>
                </a:cubicBezTo>
                <a:cubicBezTo>
                  <a:pt x="12867" y="677"/>
                  <a:pt x="12923" y="658"/>
                  <a:pt x="12979" y="658"/>
                </a:cubicBezTo>
                <a:cubicBezTo>
                  <a:pt x="13037" y="658"/>
                  <a:pt x="13095" y="678"/>
                  <a:pt x="13166" y="713"/>
                </a:cubicBezTo>
                <a:cubicBezTo>
                  <a:pt x="13451" y="854"/>
                  <a:pt x="13720" y="1272"/>
                  <a:pt x="13935" y="1652"/>
                </a:cubicBezTo>
                <a:cubicBezTo>
                  <a:pt x="14784" y="3283"/>
                  <a:pt x="15309" y="5141"/>
                  <a:pt x="15932" y="6938"/>
                </a:cubicBezTo>
                <a:cubicBezTo>
                  <a:pt x="16238" y="7843"/>
                  <a:pt x="16552" y="8749"/>
                  <a:pt x="16931" y="9646"/>
                </a:cubicBezTo>
                <a:cubicBezTo>
                  <a:pt x="17124" y="10093"/>
                  <a:pt x="17334" y="10538"/>
                  <a:pt x="17606" y="10970"/>
                </a:cubicBezTo>
                <a:cubicBezTo>
                  <a:pt x="17748" y="11199"/>
                  <a:pt x="17914" y="11409"/>
                  <a:pt x="18104" y="11599"/>
                </a:cubicBezTo>
                <a:cubicBezTo>
                  <a:pt x="18313" y="11785"/>
                  <a:pt x="18600" y="11990"/>
                  <a:pt x="18985" y="11990"/>
                </a:cubicBezTo>
                <a:cubicBezTo>
                  <a:pt x="18990" y="11990"/>
                  <a:pt x="18995" y="11990"/>
                  <a:pt x="19000" y="11990"/>
                </a:cubicBezTo>
                <a:cubicBezTo>
                  <a:pt x="19399" y="11976"/>
                  <a:pt x="19650" y="11755"/>
                  <a:pt x="19862" y="11575"/>
                </a:cubicBezTo>
                <a:cubicBezTo>
                  <a:pt x="20052" y="11390"/>
                  <a:pt x="20221" y="11183"/>
                  <a:pt x="20365" y="10959"/>
                </a:cubicBezTo>
                <a:cubicBezTo>
                  <a:pt x="20646" y="10535"/>
                  <a:pt x="20871" y="10100"/>
                  <a:pt x="21078" y="9659"/>
                </a:cubicBezTo>
                <a:cubicBezTo>
                  <a:pt x="21486" y="8777"/>
                  <a:pt x="21831" y="7881"/>
                  <a:pt x="22168" y="6986"/>
                </a:cubicBezTo>
                <a:cubicBezTo>
                  <a:pt x="22847" y="5206"/>
                  <a:pt x="23430" y="3372"/>
                  <a:pt x="24289" y="1734"/>
                </a:cubicBezTo>
                <a:cubicBezTo>
                  <a:pt x="24504" y="1340"/>
                  <a:pt x="24765" y="939"/>
                  <a:pt x="25049" y="730"/>
                </a:cubicBezTo>
                <a:cubicBezTo>
                  <a:pt x="25130" y="685"/>
                  <a:pt x="25184" y="662"/>
                  <a:pt x="25237" y="662"/>
                </a:cubicBezTo>
                <a:cubicBezTo>
                  <a:pt x="25280" y="662"/>
                  <a:pt x="25323" y="677"/>
                  <a:pt x="25381" y="706"/>
                </a:cubicBezTo>
                <a:cubicBezTo>
                  <a:pt x="25509" y="776"/>
                  <a:pt x="25655" y="928"/>
                  <a:pt x="25774" y="1104"/>
                </a:cubicBezTo>
                <a:cubicBezTo>
                  <a:pt x="26263" y="1828"/>
                  <a:pt x="26590" y="2740"/>
                  <a:pt x="26904" y="3620"/>
                </a:cubicBezTo>
                <a:cubicBezTo>
                  <a:pt x="27519" y="5408"/>
                  <a:pt x="28019" y="7249"/>
                  <a:pt x="28657" y="9061"/>
                </a:cubicBezTo>
                <a:cubicBezTo>
                  <a:pt x="28820" y="9515"/>
                  <a:pt x="28988" y="9966"/>
                  <a:pt x="29189" y="10412"/>
                </a:cubicBezTo>
                <a:cubicBezTo>
                  <a:pt x="29402" y="10855"/>
                  <a:pt x="29594" y="11309"/>
                  <a:pt x="30038" y="11704"/>
                </a:cubicBezTo>
                <a:cubicBezTo>
                  <a:pt x="30107" y="11748"/>
                  <a:pt x="30180" y="11790"/>
                  <a:pt x="30252" y="11829"/>
                </a:cubicBezTo>
                <a:cubicBezTo>
                  <a:pt x="30341" y="11854"/>
                  <a:pt x="30439" y="11878"/>
                  <a:pt x="30532" y="11878"/>
                </a:cubicBezTo>
                <a:cubicBezTo>
                  <a:pt x="30734" y="11861"/>
                  <a:pt x="30886" y="11773"/>
                  <a:pt x="31006" y="11678"/>
                </a:cubicBezTo>
                <a:cubicBezTo>
                  <a:pt x="31232" y="11483"/>
                  <a:pt x="31362" y="11261"/>
                  <a:pt x="31494" y="11044"/>
                </a:cubicBezTo>
                <a:cubicBezTo>
                  <a:pt x="31743" y="10606"/>
                  <a:pt x="31918" y="10155"/>
                  <a:pt x="32087" y="9702"/>
                </a:cubicBezTo>
                <a:cubicBezTo>
                  <a:pt x="32737" y="7886"/>
                  <a:pt x="33191" y="6034"/>
                  <a:pt x="33720" y="4206"/>
                </a:cubicBezTo>
                <a:cubicBezTo>
                  <a:pt x="33981" y="3293"/>
                  <a:pt x="34240" y="2376"/>
                  <a:pt x="34596" y="1506"/>
                </a:cubicBezTo>
                <a:cubicBezTo>
                  <a:pt x="34684" y="1291"/>
                  <a:pt x="34786" y="1082"/>
                  <a:pt x="34898" y="879"/>
                </a:cubicBezTo>
                <a:cubicBezTo>
                  <a:pt x="35015" y="693"/>
                  <a:pt x="35163" y="489"/>
                  <a:pt x="35315" y="454"/>
                </a:cubicBezTo>
                <a:cubicBezTo>
                  <a:pt x="35335" y="449"/>
                  <a:pt x="35356" y="447"/>
                  <a:pt x="35377" y="447"/>
                </a:cubicBezTo>
                <a:cubicBezTo>
                  <a:pt x="35534" y="447"/>
                  <a:pt x="35715" y="562"/>
                  <a:pt x="35859" y="688"/>
                </a:cubicBezTo>
                <a:cubicBezTo>
                  <a:pt x="36029" y="835"/>
                  <a:pt x="36174" y="1019"/>
                  <a:pt x="36312" y="1208"/>
                </a:cubicBezTo>
                <a:cubicBezTo>
                  <a:pt x="36853" y="1974"/>
                  <a:pt x="37248" y="2848"/>
                  <a:pt x="37623" y="3721"/>
                </a:cubicBezTo>
                <a:cubicBezTo>
                  <a:pt x="37993" y="4598"/>
                  <a:pt x="38327" y="5490"/>
                  <a:pt x="38625" y="6394"/>
                </a:cubicBezTo>
                <a:cubicBezTo>
                  <a:pt x="38075" y="4574"/>
                  <a:pt x="37502" y="2736"/>
                  <a:pt x="36473" y="1095"/>
                </a:cubicBezTo>
                <a:cubicBezTo>
                  <a:pt x="36335" y="895"/>
                  <a:pt x="36189" y="697"/>
                  <a:pt x="36003" y="527"/>
                </a:cubicBezTo>
                <a:cubicBezTo>
                  <a:pt x="35837" y="383"/>
                  <a:pt x="35635" y="215"/>
                  <a:pt x="35364" y="215"/>
                </a:cubicBezTo>
                <a:cubicBezTo>
                  <a:pt x="35335" y="215"/>
                  <a:pt x="35306" y="217"/>
                  <a:pt x="35277" y="221"/>
                </a:cubicBezTo>
                <a:cubicBezTo>
                  <a:pt x="34956" y="302"/>
                  <a:pt x="34824" y="548"/>
                  <a:pt x="34679" y="744"/>
                </a:cubicBezTo>
                <a:cubicBezTo>
                  <a:pt x="34553" y="954"/>
                  <a:pt x="34441" y="1171"/>
                  <a:pt x="34341" y="1395"/>
                </a:cubicBezTo>
                <a:cubicBezTo>
                  <a:pt x="33949" y="2279"/>
                  <a:pt x="33663" y="3192"/>
                  <a:pt x="33373" y="4102"/>
                </a:cubicBezTo>
                <a:cubicBezTo>
                  <a:pt x="32806" y="5923"/>
                  <a:pt x="32320" y="7772"/>
                  <a:pt x="31651" y="9536"/>
                </a:cubicBezTo>
                <a:cubicBezTo>
                  <a:pt x="31481" y="9971"/>
                  <a:pt x="31299" y="10408"/>
                  <a:pt x="31070" y="10796"/>
                </a:cubicBezTo>
                <a:cubicBezTo>
                  <a:pt x="30955" y="10984"/>
                  <a:pt x="30827" y="11174"/>
                  <a:pt x="30687" y="11286"/>
                </a:cubicBezTo>
                <a:cubicBezTo>
                  <a:pt x="30605" y="11340"/>
                  <a:pt x="30558" y="11369"/>
                  <a:pt x="30510" y="11369"/>
                </a:cubicBezTo>
                <a:cubicBezTo>
                  <a:pt x="30468" y="11369"/>
                  <a:pt x="30425" y="11345"/>
                  <a:pt x="30356" y="11295"/>
                </a:cubicBezTo>
                <a:cubicBezTo>
                  <a:pt x="30084" y="11049"/>
                  <a:pt x="29865" y="10609"/>
                  <a:pt x="29684" y="10192"/>
                </a:cubicBezTo>
                <a:cubicBezTo>
                  <a:pt x="29503" y="9766"/>
                  <a:pt x="29344" y="9322"/>
                  <a:pt x="29194" y="8876"/>
                </a:cubicBezTo>
                <a:cubicBezTo>
                  <a:pt x="28602" y="7081"/>
                  <a:pt x="28129" y="5232"/>
                  <a:pt x="27507" y="3414"/>
                </a:cubicBezTo>
                <a:cubicBezTo>
                  <a:pt x="27184" y="2506"/>
                  <a:pt x="26881" y="1592"/>
                  <a:pt x="26309" y="726"/>
                </a:cubicBezTo>
                <a:cubicBezTo>
                  <a:pt x="26160" y="513"/>
                  <a:pt x="25984" y="294"/>
                  <a:pt x="25696" y="127"/>
                </a:cubicBezTo>
                <a:cubicBezTo>
                  <a:pt x="25574" y="52"/>
                  <a:pt x="25401" y="2"/>
                  <a:pt x="25233" y="2"/>
                </a:cubicBezTo>
                <a:cubicBezTo>
                  <a:pt x="25214" y="2"/>
                  <a:pt x="25195" y="2"/>
                  <a:pt x="25176" y="4"/>
                </a:cubicBezTo>
                <a:cubicBezTo>
                  <a:pt x="24978" y="18"/>
                  <a:pt x="24829" y="94"/>
                  <a:pt x="24685" y="177"/>
                </a:cubicBezTo>
                <a:cubicBezTo>
                  <a:pt x="24197" y="539"/>
                  <a:pt x="23954" y="981"/>
                  <a:pt x="23702" y="1409"/>
                </a:cubicBezTo>
                <a:cubicBezTo>
                  <a:pt x="22781" y="3148"/>
                  <a:pt x="22200" y="4964"/>
                  <a:pt x="21509" y="6737"/>
                </a:cubicBezTo>
                <a:cubicBezTo>
                  <a:pt x="21171" y="7624"/>
                  <a:pt x="20824" y="8506"/>
                  <a:pt x="20426" y="9350"/>
                </a:cubicBezTo>
                <a:cubicBezTo>
                  <a:pt x="20227" y="9771"/>
                  <a:pt x="20010" y="10182"/>
                  <a:pt x="19761" y="10550"/>
                </a:cubicBezTo>
                <a:cubicBezTo>
                  <a:pt x="19531" y="10908"/>
                  <a:pt x="19186" y="11254"/>
                  <a:pt x="18979" y="11254"/>
                </a:cubicBezTo>
                <a:cubicBezTo>
                  <a:pt x="18978" y="11254"/>
                  <a:pt x="18977" y="11254"/>
                  <a:pt x="18976" y="11254"/>
                </a:cubicBezTo>
                <a:cubicBezTo>
                  <a:pt x="18970" y="11254"/>
                  <a:pt x="18963" y="11255"/>
                  <a:pt x="18956" y="11255"/>
                </a:cubicBezTo>
                <a:cubicBezTo>
                  <a:pt x="18760" y="11255"/>
                  <a:pt x="18436" y="10935"/>
                  <a:pt x="18221" y="10576"/>
                </a:cubicBezTo>
                <a:cubicBezTo>
                  <a:pt x="17983" y="10203"/>
                  <a:pt x="17780" y="9786"/>
                  <a:pt x="17595" y="9359"/>
                </a:cubicBezTo>
                <a:cubicBezTo>
                  <a:pt x="17226" y="8501"/>
                  <a:pt x="16909" y="7607"/>
                  <a:pt x="16600" y="6709"/>
                </a:cubicBezTo>
                <a:cubicBezTo>
                  <a:pt x="15963" y="4916"/>
                  <a:pt x="15445" y="3079"/>
                  <a:pt x="14521" y="1325"/>
                </a:cubicBezTo>
                <a:cubicBezTo>
                  <a:pt x="14260" y="901"/>
                  <a:pt x="14031" y="436"/>
                  <a:pt x="13464" y="119"/>
                </a:cubicBezTo>
                <a:cubicBezTo>
                  <a:pt x="13334" y="41"/>
                  <a:pt x="13162" y="1"/>
                  <a:pt x="12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54"/>
          <p:cNvSpPr/>
          <p:nvPr/>
        </p:nvSpPr>
        <p:spPr>
          <a:xfrm>
            <a:off x="1185165" y="1264999"/>
            <a:ext cx="3096740" cy="2087877"/>
          </a:xfrm>
          <a:custGeom>
            <a:avLst/>
            <a:gdLst/>
            <a:ahLst/>
            <a:cxnLst/>
            <a:rect l="l" t="t" r="r" b="b"/>
            <a:pathLst>
              <a:path w="184522" h="124408" extrusionOk="0">
                <a:moveTo>
                  <a:pt x="183785" y="738"/>
                </a:moveTo>
                <a:lnTo>
                  <a:pt x="183785" y="123669"/>
                </a:lnTo>
                <a:lnTo>
                  <a:pt x="739" y="123669"/>
                </a:lnTo>
                <a:lnTo>
                  <a:pt x="739" y="738"/>
                </a:lnTo>
                <a:close/>
                <a:moveTo>
                  <a:pt x="1" y="0"/>
                </a:moveTo>
                <a:lnTo>
                  <a:pt x="1" y="124407"/>
                </a:lnTo>
                <a:lnTo>
                  <a:pt x="184521" y="124407"/>
                </a:lnTo>
                <a:lnTo>
                  <a:pt x="184521" y="0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4"/>
          <p:cNvSpPr/>
          <p:nvPr/>
        </p:nvSpPr>
        <p:spPr>
          <a:xfrm>
            <a:off x="1310225" y="1391200"/>
            <a:ext cx="2846614" cy="1835452"/>
          </a:xfrm>
          <a:custGeom>
            <a:avLst/>
            <a:gdLst/>
            <a:ahLst/>
            <a:cxnLst/>
            <a:rect l="l" t="t" r="r" b="b"/>
            <a:pathLst>
              <a:path w="169618" h="109367" extrusionOk="0">
                <a:moveTo>
                  <a:pt x="0" y="1"/>
                </a:moveTo>
                <a:lnTo>
                  <a:pt x="0" y="109366"/>
                </a:lnTo>
                <a:lnTo>
                  <a:pt x="169618" y="109366"/>
                </a:lnTo>
                <a:lnTo>
                  <a:pt x="169618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4"/>
          <p:cNvSpPr/>
          <p:nvPr/>
        </p:nvSpPr>
        <p:spPr>
          <a:xfrm>
            <a:off x="1709856" y="1918375"/>
            <a:ext cx="243313" cy="318549"/>
          </a:xfrm>
          <a:custGeom>
            <a:avLst/>
            <a:gdLst/>
            <a:ahLst/>
            <a:cxnLst/>
            <a:rect l="l" t="t" r="r" b="b"/>
            <a:pathLst>
              <a:path w="14498" h="18981" extrusionOk="0">
                <a:moveTo>
                  <a:pt x="0" y="0"/>
                </a:moveTo>
                <a:lnTo>
                  <a:pt x="0" y="18980"/>
                </a:lnTo>
                <a:lnTo>
                  <a:pt x="14498" y="18980"/>
                </a:lnTo>
                <a:lnTo>
                  <a:pt x="144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4"/>
          <p:cNvSpPr/>
          <p:nvPr/>
        </p:nvSpPr>
        <p:spPr>
          <a:xfrm>
            <a:off x="1872055" y="2056860"/>
            <a:ext cx="294399" cy="364264"/>
          </a:xfrm>
          <a:custGeom>
            <a:avLst/>
            <a:gdLst/>
            <a:ahLst/>
            <a:cxnLst/>
            <a:rect l="l" t="t" r="r" b="b"/>
            <a:pathLst>
              <a:path w="17542" h="21705" extrusionOk="0">
                <a:moveTo>
                  <a:pt x="1" y="1"/>
                </a:moveTo>
                <a:lnTo>
                  <a:pt x="1" y="21705"/>
                </a:lnTo>
                <a:lnTo>
                  <a:pt x="17541" y="21705"/>
                </a:lnTo>
                <a:lnTo>
                  <a:pt x="175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4"/>
          <p:cNvSpPr/>
          <p:nvPr/>
        </p:nvSpPr>
        <p:spPr>
          <a:xfrm>
            <a:off x="3273942" y="1639222"/>
            <a:ext cx="376683" cy="233059"/>
          </a:xfrm>
          <a:custGeom>
            <a:avLst/>
            <a:gdLst/>
            <a:ahLst/>
            <a:cxnLst/>
            <a:rect l="l" t="t" r="r" b="b"/>
            <a:pathLst>
              <a:path w="22445" h="13887" extrusionOk="0">
                <a:moveTo>
                  <a:pt x="0" y="0"/>
                </a:moveTo>
                <a:lnTo>
                  <a:pt x="0" y="13887"/>
                </a:lnTo>
                <a:lnTo>
                  <a:pt x="22445" y="13887"/>
                </a:lnTo>
                <a:lnTo>
                  <a:pt x="224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4"/>
          <p:cNvSpPr/>
          <p:nvPr/>
        </p:nvSpPr>
        <p:spPr>
          <a:xfrm>
            <a:off x="3571202" y="1795278"/>
            <a:ext cx="376666" cy="349865"/>
          </a:xfrm>
          <a:custGeom>
            <a:avLst/>
            <a:gdLst/>
            <a:ahLst/>
            <a:cxnLst/>
            <a:rect l="l" t="t" r="r" b="b"/>
            <a:pathLst>
              <a:path w="22444" h="20847" extrusionOk="0">
                <a:moveTo>
                  <a:pt x="0" y="0"/>
                </a:moveTo>
                <a:lnTo>
                  <a:pt x="0" y="20846"/>
                </a:lnTo>
                <a:lnTo>
                  <a:pt x="22444" y="20846"/>
                </a:lnTo>
                <a:lnTo>
                  <a:pt x="224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4"/>
          <p:cNvSpPr/>
          <p:nvPr/>
        </p:nvSpPr>
        <p:spPr>
          <a:xfrm>
            <a:off x="2055381" y="1886002"/>
            <a:ext cx="93747" cy="92908"/>
          </a:xfrm>
          <a:custGeom>
            <a:avLst/>
            <a:gdLst/>
            <a:ahLst/>
            <a:cxnLst/>
            <a:rect l="l" t="t" r="r" b="b"/>
            <a:pathLst>
              <a:path w="5586" h="5536" extrusionOk="0">
                <a:moveTo>
                  <a:pt x="458" y="1"/>
                </a:moveTo>
                <a:cubicBezTo>
                  <a:pt x="365" y="1"/>
                  <a:pt x="261" y="71"/>
                  <a:pt x="252" y="179"/>
                </a:cubicBezTo>
                <a:cubicBezTo>
                  <a:pt x="106" y="1778"/>
                  <a:pt x="1" y="3362"/>
                  <a:pt x="50" y="4967"/>
                </a:cubicBezTo>
                <a:cubicBezTo>
                  <a:pt x="59" y="5260"/>
                  <a:pt x="330" y="5535"/>
                  <a:pt x="617" y="5535"/>
                </a:cubicBezTo>
                <a:cubicBezTo>
                  <a:pt x="707" y="5535"/>
                  <a:pt x="798" y="5508"/>
                  <a:pt x="884" y="5446"/>
                </a:cubicBezTo>
                <a:cubicBezTo>
                  <a:pt x="2268" y="4444"/>
                  <a:pt x="3784" y="3744"/>
                  <a:pt x="5220" y="2839"/>
                </a:cubicBezTo>
                <a:cubicBezTo>
                  <a:pt x="5586" y="2607"/>
                  <a:pt x="5398" y="2071"/>
                  <a:pt x="5006" y="2071"/>
                </a:cubicBezTo>
                <a:cubicBezTo>
                  <a:pt x="4972" y="2071"/>
                  <a:pt x="4937" y="2075"/>
                  <a:pt x="4901" y="2084"/>
                </a:cubicBezTo>
                <a:cubicBezTo>
                  <a:pt x="3550" y="2398"/>
                  <a:pt x="2256" y="3138"/>
                  <a:pt x="1092" y="3942"/>
                </a:cubicBezTo>
                <a:cubicBezTo>
                  <a:pt x="992" y="2663"/>
                  <a:pt x="813" y="1401"/>
                  <a:pt x="605" y="130"/>
                </a:cubicBezTo>
                <a:cubicBezTo>
                  <a:pt x="590" y="39"/>
                  <a:pt x="527" y="1"/>
                  <a:pt x="4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4"/>
          <p:cNvSpPr/>
          <p:nvPr/>
        </p:nvSpPr>
        <p:spPr>
          <a:xfrm>
            <a:off x="2081511" y="1732463"/>
            <a:ext cx="353624" cy="204512"/>
          </a:xfrm>
          <a:custGeom>
            <a:avLst/>
            <a:gdLst/>
            <a:ahLst/>
            <a:cxnLst/>
            <a:rect l="l" t="t" r="r" b="b"/>
            <a:pathLst>
              <a:path w="21071" h="12186" extrusionOk="0">
                <a:moveTo>
                  <a:pt x="16623" y="1"/>
                </a:moveTo>
                <a:cubicBezTo>
                  <a:pt x="9369" y="1"/>
                  <a:pt x="1592" y="4919"/>
                  <a:pt x="15" y="12069"/>
                </a:cubicBezTo>
                <a:cubicBezTo>
                  <a:pt x="0" y="12136"/>
                  <a:pt x="55" y="12186"/>
                  <a:pt x="110" y="12186"/>
                </a:cubicBezTo>
                <a:cubicBezTo>
                  <a:pt x="138" y="12186"/>
                  <a:pt x="167" y="12172"/>
                  <a:pt x="186" y="12141"/>
                </a:cubicBezTo>
                <a:cubicBezTo>
                  <a:pt x="2280" y="8718"/>
                  <a:pt x="4484" y="5593"/>
                  <a:pt x="8009" y="3507"/>
                </a:cubicBezTo>
                <a:cubicBezTo>
                  <a:pt x="11012" y="1728"/>
                  <a:pt x="14179" y="1137"/>
                  <a:pt x="17485" y="1137"/>
                </a:cubicBezTo>
                <a:cubicBezTo>
                  <a:pt x="18508" y="1137"/>
                  <a:pt x="19545" y="1193"/>
                  <a:pt x="20594" y="1289"/>
                </a:cubicBezTo>
                <a:cubicBezTo>
                  <a:pt x="20606" y="1290"/>
                  <a:pt x="20617" y="1290"/>
                  <a:pt x="20629" y="1290"/>
                </a:cubicBezTo>
                <a:cubicBezTo>
                  <a:pt x="21023" y="1290"/>
                  <a:pt x="21071" y="672"/>
                  <a:pt x="20693" y="563"/>
                </a:cubicBezTo>
                <a:cubicBezTo>
                  <a:pt x="19387" y="182"/>
                  <a:pt x="18015" y="1"/>
                  <a:pt x="166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4"/>
          <p:cNvSpPr/>
          <p:nvPr/>
        </p:nvSpPr>
        <p:spPr>
          <a:xfrm>
            <a:off x="2453384" y="178824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1" y="739"/>
                </a:lnTo>
                <a:lnTo>
                  <a:pt x="284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4"/>
          <p:cNvSpPr/>
          <p:nvPr/>
        </p:nvSpPr>
        <p:spPr>
          <a:xfrm>
            <a:off x="2453384" y="1828524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4"/>
          <p:cNvSpPr/>
          <p:nvPr/>
        </p:nvSpPr>
        <p:spPr>
          <a:xfrm>
            <a:off x="2703453" y="1828524"/>
            <a:ext cx="227739" cy="12402"/>
          </a:xfrm>
          <a:custGeom>
            <a:avLst/>
            <a:gdLst/>
            <a:ahLst/>
            <a:cxnLst/>
            <a:rect l="l" t="t" r="r" b="b"/>
            <a:pathLst>
              <a:path w="13570" h="739" extrusionOk="0">
                <a:moveTo>
                  <a:pt x="0" y="0"/>
                </a:moveTo>
                <a:lnTo>
                  <a:pt x="0" y="738"/>
                </a:lnTo>
                <a:lnTo>
                  <a:pt x="13570" y="738"/>
                </a:lnTo>
                <a:lnTo>
                  <a:pt x="1357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54"/>
          <p:cNvSpPr/>
          <p:nvPr/>
        </p:nvSpPr>
        <p:spPr>
          <a:xfrm>
            <a:off x="2453384" y="1868784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5" y="739"/>
                </a:lnTo>
                <a:lnTo>
                  <a:pt x="222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54"/>
          <p:cNvSpPr/>
          <p:nvPr/>
        </p:nvSpPr>
        <p:spPr>
          <a:xfrm>
            <a:off x="2453384" y="194933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0"/>
                </a:moveTo>
                <a:lnTo>
                  <a:pt x="1" y="738"/>
                </a:lnTo>
                <a:lnTo>
                  <a:pt x="28471" y="738"/>
                </a:lnTo>
                <a:lnTo>
                  <a:pt x="284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54"/>
          <p:cNvSpPr/>
          <p:nvPr/>
        </p:nvSpPr>
        <p:spPr>
          <a:xfrm>
            <a:off x="2453384" y="1989597"/>
            <a:ext cx="280117" cy="12385"/>
          </a:xfrm>
          <a:custGeom>
            <a:avLst/>
            <a:gdLst/>
            <a:ahLst/>
            <a:cxnLst/>
            <a:rect l="l" t="t" r="r" b="b"/>
            <a:pathLst>
              <a:path w="16691" h="738" extrusionOk="0">
                <a:moveTo>
                  <a:pt x="1" y="1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54"/>
          <p:cNvSpPr/>
          <p:nvPr/>
        </p:nvSpPr>
        <p:spPr>
          <a:xfrm>
            <a:off x="2773199" y="1989597"/>
            <a:ext cx="157990" cy="12385"/>
          </a:xfrm>
          <a:custGeom>
            <a:avLst/>
            <a:gdLst/>
            <a:ahLst/>
            <a:cxnLst/>
            <a:rect l="l" t="t" r="r" b="b"/>
            <a:pathLst>
              <a:path w="9414" h="738" extrusionOk="0">
                <a:moveTo>
                  <a:pt x="1" y="1"/>
                </a:moveTo>
                <a:lnTo>
                  <a:pt x="1" y="738"/>
                </a:lnTo>
                <a:lnTo>
                  <a:pt x="9414" y="738"/>
                </a:lnTo>
                <a:lnTo>
                  <a:pt x="9414" y="1"/>
                </a:lnTo>
                <a:close/>
              </a:path>
            </a:pathLst>
          </a:custGeom>
          <a:solidFill>
            <a:srgbClr val="7383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54"/>
          <p:cNvSpPr/>
          <p:nvPr/>
        </p:nvSpPr>
        <p:spPr>
          <a:xfrm>
            <a:off x="2453384" y="2029874"/>
            <a:ext cx="311131" cy="12402"/>
          </a:xfrm>
          <a:custGeom>
            <a:avLst/>
            <a:gdLst/>
            <a:ahLst/>
            <a:cxnLst/>
            <a:rect l="l" t="t" r="r" b="b"/>
            <a:pathLst>
              <a:path w="18539" h="739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54"/>
          <p:cNvSpPr/>
          <p:nvPr/>
        </p:nvSpPr>
        <p:spPr>
          <a:xfrm>
            <a:off x="1709873" y="2521269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0" y="739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54"/>
          <p:cNvSpPr/>
          <p:nvPr/>
        </p:nvSpPr>
        <p:spPr>
          <a:xfrm>
            <a:off x="1709873" y="2561546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54"/>
          <p:cNvSpPr/>
          <p:nvPr/>
        </p:nvSpPr>
        <p:spPr>
          <a:xfrm>
            <a:off x="1959909" y="2561546"/>
            <a:ext cx="227772" cy="12402"/>
          </a:xfrm>
          <a:custGeom>
            <a:avLst/>
            <a:gdLst/>
            <a:ahLst/>
            <a:cxnLst/>
            <a:rect l="l" t="t" r="r" b="b"/>
            <a:pathLst>
              <a:path w="13572" h="739" extrusionOk="0">
                <a:moveTo>
                  <a:pt x="1" y="0"/>
                </a:moveTo>
                <a:lnTo>
                  <a:pt x="1" y="738"/>
                </a:lnTo>
                <a:lnTo>
                  <a:pt x="13571" y="738"/>
                </a:lnTo>
                <a:lnTo>
                  <a:pt x="135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54"/>
          <p:cNvSpPr/>
          <p:nvPr/>
        </p:nvSpPr>
        <p:spPr>
          <a:xfrm>
            <a:off x="1709873" y="2601807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4" y="739"/>
                </a:lnTo>
                <a:lnTo>
                  <a:pt x="22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54"/>
          <p:cNvSpPr/>
          <p:nvPr/>
        </p:nvSpPr>
        <p:spPr>
          <a:xfrm>
            <a:off x="1862237" y="2719834"/>
            <a:ext cx="477815" cy="12385"/>
          </a:xfrm>
          <a:custGeom>
            <a:avLst/>
            <a:gdLst/>
            <a:ahLst/>
            <a:cxnLst/>
            <a:rect l="l" t="t" r="r" b="b"/>
            <a:pathLst>
              <a:path w="28471" h="738" extrusionOk="0">
                <a:moveTo>
                  <a:pt x="1" y="1"/>
                </a:moveTo>
                <a:lnTo>
                  <a:pt x="1" y="737"/>
                </a:lnTo>
                <a:lnTo>
                  <a:pt x="28470" y="737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54"/>
          <p:cNvSpPr/>
          <p:nvPr/>
        </p:nvSpPr>
        <p:spPr>
          <a:xfrm>
            <a:off x="1862237" y="2760111"/>
            <a:ext cx="280117" cy="12402"/>
          </a:xfrm>
          <a:custGeom>
            <a:avLst/>
            <a:gdLst/>
            <a:ahLst/>
            <a:cxnLst/>
            <a:rect l="l" t="t" r="r" b="b"/>
            <a:pathLst>
              <a:path w="16691" h="739" extrusionOk="0">
                <a:moveTo>
                  <a:pt x="1" y="0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54"/>
          <p:cNvSpPr/>
          <p:nvPr/>
        </p:nvSpPr>
        <p:spPr>
          <a:xfrm>
            <a:off x="2182052" y="2760111"/>
            <a:ext cx="157990" cy="12402"/>
          </a:xfrm>
          <a:custGeom>
            <a:avLst/>
            <a:gdLst/>
            <a:ahLst/>
            <a:cxnLst/>
            <a:rect l="l" t="t" r="r" b="b"/>
            <a:pathLst>
              <a:path w="9414" h="739" extrusionOk="0">
                <a:moveTo>
                  <a:pt x="1" y="0"/>
                </a:moveTo>
                <a:lnTo>
                  <a:pt x="1" y="738"/>
                </a:lnTo>
                <a:lnTo>
                  <a:pt x="9413" y="738"/>
                </a:lnTo>
                <a:lnTo>
                  <a:pt x="94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54"/>
          <p:cNvSpPr/>
          <p:nvPr/>
        </p:nvSpPr>
        <p:spPr>
          <a:xfrm>
            <a:off x="1862237" y="2800371"/>
            <a:ext cx="311131" cy="12385"/>
          </a:xfrm>
          <a:custGeom>
            <a:avLst/>
            <a:gdLst/>
            <a:ahLst/>
            <a:cxnLst/>
            <a:rect l="l" t="t" r="r" b="b"/>
            <a:pathLst>
              <a:path w="18539" h="738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11341" y="1"/>
                  <a:pt x="7415" y="1627"/>
                  <a:pt x="4521" y="4521"/>
                </a:cubicBezTo>
                <a:cubicBezTo>
                  <a:pt x="1627" y="7415"/>
                  <a:pt x="1" y="11341"/>
                  <a:pt x="1" y="15435"/>
                </a:cubicBezTo>
                <a:cubicBezTo>
                  <a:pt x="1" y="19527"/>
                  <a:pt x="1627" y="23453"/>
                  <a:pt x="4521" y="26347"/>
                </a:cubicBezTo>
                <a:cubicBezTo>
                  <a:pt x="7415" y="29241"/>
                  <a:pt x="11341" y="30867"/>
                  <a:pt x="15433" y="30867"/>
                </a:cubicBezTo>
                <a:cubicBezTo>
                  <a:pt x="19527" y="30867"/>
                  <a:pt x="23453" y="29241"/>
                  <a:pt x="26347" y="26347"/>
                </a:cubicBezTo>
                <a:cubicBezTo>
                  <a:pt x="29241" y="23453"/>
                  <a:pt x="30868" y="19527"/>
                  <a:pt x="30868" y="15435"/>
                </a:cubicBezTo>
                <a:cubicBezTo>
                  <a:pt x="30868" y="11341"/>
                  <a:pt x="29241" y="7415"/>
                  <a:pt x="26347" y="4521"/>
                </a:cubicBezTo>
                <a:cubicBezTo>
                  <a:pt x="23453" y="1627"/>
                  <a:pt x="19527" y="1"/>
                  <a:pt x="154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8" y="30867"/>
                  <a:pt x="15433" y="30867"/>
                </a:cubicBezTo>
                <a:cubicBezTo>
                  <a:pt x="23900" y="30867"/>
                  <a:pt x="30868" y="23900"/>
                  <a:pt x="30868" y="15435"/>
                </a:cubicBezTo>
                <a:cubicBezTo>
                  <a:pt x="30868" y="13365"/>
                  <a:pt x="30451" y="11317"/>
                  <a:pt x="29644" y="941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54"/>
          <p:cNvSpPr/>
          <p:nvPr/>
        </p:nvSpPr>
        <p:spPr>
          <a:xfrm>
            <a:off x="2724985" y="2467013"/>
            <a:ext cx="518025" cy="518042"/>
          </a:xfrm>
          <a:custGeom>
            <a:avLst/>
            <a:gdLst/>
            <a:ahLst/>
            <a:cxnLst/>
            <a:rect l="l" t="t" r="r" b="b"/>
            <a:pathLst>
              <a:path w="30867" h="30868" extrusionOk="0">
                <a:moveTo>
                  <a:pt x="15433" y="1"/>
                </a:moveTo>
                <a:cubicBezTo>
                  <a:pt x="11341" y="1"/>
                  <a:pt x="7414" y="1627"/>
                  <a:pt x="4520" y="4521"/>
                </a:cubicBezTo>
                <a:cubicBezTo>
                  <a:pt x="1626" y="7415"/>
                  <a:pt x="1" y="11341"/>
                  <a:pt x="1" y="15435"/>
                </a:cubicBezTo>
                <a:cubicBezTo>
                  <a:pt x="1" y="19527"/>
                  <a:pt x="1626" y="23453"/>
                  <a:pt x="4520" y="26347"/>
                </a:cubicBezTo>
                <a:cubicBezTo>
                  <a:pt x="7414" y="29241"/>
                  <a:pt x="11341" y="30867"/>
                  <a:pt x="15433" y="30867"/>
                </a:cubicBezTo>
                <a:cubicBezTo>
                  <a:pt x="19526" y="30867"/>
                  <a:pt x="23453" y="29241"/>
                  <a:pt x="26347" y="26347"/>
                </a:cubicBezTo>
                <a:cubicBezTo>
                  <a:pt x="29241" y="23453"/>
                  <a:pt x="30866" y="19527"/>
                  <a:pt x="30866" y="15435"/>
                </a:cubicBezTo>
                <a:cubicBezTo>
                  <a:pt x="30866" y="11341"/>
                  <a:pt x="29241" y="7415"/>
                  <a:pt x="26347" y="4521"/>
                </a:cubicBezTo>
                <a:cubicBezTo>
                  <a:pt x="23453" y="1627"/>
                  <a:pt x="19526" y="1"/>
                  <a:pt x="15433" y="1"/>
                </a:cubicBezTo>
                <a:close/>
              </a:path>
            </a:pathLst>
          </a:custGeom>
          <a:solidFill>
            <a:srgbClr val="F49D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54"/>
          <p:cNvSpPr/>
          <p:nvPr/>
        </p:nvSpPr>
        <p:spPr>
          <a:xfrm>
            <a:off x="2724985" y="2467013"/>
            <a:ext cx="385813" cy="518042"/>
          </a:xfrm>
          <a:custGeom>
            <a:avLst/>
            <a:gdLst/>
            <a:ahLst/>
            <a:cxnLst/>
            <a:rect l="l" t="t" r="r" b="b"/>
            <a:pathLst>
              <a:path w="22989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7" y="30867"/>
                  <a:pt x="15433" y="30867"/>
                </a:cubicBezTo>
                <a:cubicBezTo>
                  <a:pt x="18079" y="30867"/>
                  <a:pt x="20681" y="30187"/>
                  <a:pt x="22988" y="2889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54"/>
          <p:cNvSpPr/>
          <p:nvPr/>
        </p:nvSpPr>
        <p:spPr>
          <a:xfrm>
            <a:off x="878020" y="1921480"/>
            <a:ext cx="790859" cy="1043234"/>
          </a:xfrm>
          <a:custGeom>
            <a:avLst/>
            <a:gdLst/>
            <a:ahLst/>
            <a:cxnLst/>
            <a:rect l="l" t="t" r="r" b="b"/>
            <a:pathLst>
              <a:path w="47124" h="62162" extrusionOk="0">
                <a:moveTo>
                  <a:pt x="28942" y="0"/>
                </a:moveTo>
                <a:cubicBezTo>
                  <a:pt x="25278" y="0"/>
                  <a:pt x="21471" y="1262"/>
                  <a:pt x="19505" y="3591"/>
                </a:cubicBezTo>
                <a:cubicBezTo>
                  <a:pt x="15142" y="8761"/>
                  <a:pt x="14304" y="24800"/>
                  <a:pt x="12709" y="28410"/>
                </a:cubicBezTo>
                <a:cubicBezTo>
                  <a:pt x="11113" y="32019"/>
                  <a:pt x="1504" y="36014"/>
                  <a:pt x="668" y="46183"/>
                </a:cubicBezTo>
                <a:cubicBezTo>
                  <a:pt x="1" y="54296"/>
                  <a:pt x="8445" y="62161"/>
                  <a:pt x="18462" y="62161"/>
                </a:cubicBezTo>
                <a:cubicBezTo>
                  <a:pt x="23118" y="62161"/>
                  <a:pt x="28114" y="60462"/>
                  <a:pt x="32693" y="56299"/>
                </a:cubicBezTo>
                <a:cubicBezTo>
                  <a:pt x="47123" y="43178"/>
                  <a:pt x="40401" y="6743"/>
                  <a:pt x="36613" y="2694"/>
                </a:cubicBezTo>
                <a:cubicBezTo>
                  <a:pt x="34899" y="862"/>
                  <a:pt x="31969" y="0"/>
                  <a:pt x="28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54"/>
          <p:cNvSpPr/>
          <p:nvPr/>
        </p:nvSpPr>
        <p:spPr>
          <a:xfrm>
            <a:off x="1363273" y="2358601"/>
            <a:ext cx="387508" cy="860372"/>
          </a:xfrm>
          <a:custGeom>
            <a:avLst/>
            <a:gdLst/>
            <a:ahLst/>
            <a:cxnLst/>
            <a:rect l="l" t="t" r="r" b="b"/>
            <a:pathLst>
              <a:path w="23090" h="51266" extrusionOk="0">
                <a:moveTo>
                  <a:pt x="5554" y="0"/>
                </a:moveTo>
                <a:cubicBezTo>
                  <a:pt x="3937" y="0"/>
                  <a:pt x="2414" y="980"/>
                  <a:pt x="1689" y="3514"/>
                </a:cubicBezTo>
                <a:cubicBezTo>
                  <a:pt x="0" y="9428"/>
                  <a:pt x="7394" y="27249"/>
                  <a:pt x="7987" y="28709"/>
                </a:cubicBezTo>
                <a:cubicBezTo>
                  <a:pt x="8580" y="30169"/>
                  <a:pt x="14685" y="47411"/>
                  <a:pt x="16532" y="49900"/>
                </a:cubicBezTo>
                <a:cubicBezTo>
                  <a:pt x="17247" y="50864"/>
                  <a:pt x="18151" y="51265"/>
                  <a:pt x="19046" y="51265"/>
                </a:cubicBezTo>
                <a:cubicBezTo>
                  <a:pt x="20764" y="51265"/>
                  <a:pt x="22448" y="49786"/>
                  <a:pt x="22703" y="47960"/>
                </a:cubicBezTo>
                <a:cubicBezTo>
                  <a:pt x="23090" y="45183"/>
                  <a:pt x="17082" y="27360"/>
                  <a:pt x="16553" y="24883"/>
                </a:cubicBezTo>
                <a:cubicBezTo>
                  <a:pt x="16026" y="22406"/>
                  <a:pt x="13770" y="6973"/>
                  <a:pt x="9914" y="2280"/>
                </a:cubicBezTo>
                <a:cubicBezTo>
                  <a:pt x="8814" y="941"/>
                  <a:pt x="7139" y="0"/>
                  <a:pt x="55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54"/>
          <p:cNvSpPr/>
          <p:nvPr/>
        </p:nvSpPr>
        <p:spPr>
          <a:xfrm>
            <a:off x="1360151" y="2348414"/>
            <a:ext cx="287501" cy="450123"/>
          </a:xfrm>
          <a:custGeom>
            <a:avLst/>
            <a:gdLst/>
            <a:ahLst/>
            <a:cxnLst/>
            <a:rect l="l" t="t" r="r" b="b"/>
            <a:pathLst>
              <a:path w="17131" h="26821" extrusionOk="0">
                <a:moveTo>
                  <a:pt x="5767" y="1"/>
                </a:moveTo>
                <a:cubicBezTo>
                  <a:pt x="3615" y="1"/>
                  <a:pt x="1625" y="1337"/>
                  <a:pt x="997" y="4618"/>
                </a:cubicBezTo>
                <a:cubicBezTo>
                  <a:pt x="0" y="9830"/>
                  <a:pt x="4653" y="21370"/>
                  <a:pt x="6437" y="26386"/>
                </a:cubicBezTo>
                <a:cubicBezTo>
                  <a:pt x="6545" y="26692"/>
                  <a:pt x="7009" y="26820"/>
                  <a:pt x="7685" y="26820"/>
                </a:cubicBezTo>
                <a:cubicBezTo>
                  <a:pt x="10456" y="26820"/>
                  <a:pt x="16799" y="24666"/>
                  <a:pt x="16947" y="23703"/>
                </a:cubicBezTo>
                <a:cubicBezTo>
                  <a:pt x="17130" y="22504"/>
                  <a:pt x="13905" y="6555"/>
                  <a:pt x="11138" y="2868"/>
                </a:cubicBezTo>
                <a:cubicBezTo>
                  <a:pt x="9819" y="1109"/>
                  <a:pt x="7726" y="1"/>
                  <a:pt x="57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54"/>
          <p:cNvSpPr/>
          <p:nvPr/>
        </p:nvSpPr>
        <p:spPr>
          <a:xfrm>
            <a:off x="1426054" y="2684039"/>
            <a:ext cx="249959" cy="156984"/>
          </a:xfrm>
          <a:custGeom>
            <a:avLst/>
            <a:gdLst/>
            <a:ahLst/>
            <a:cxnLst/>
            <a:rect l="l" t="t" r="r" b="b"/>
            <a:pathLst>
              <a:path w="14894" h="9354" extrusionOk="0">
                <a:moveTo>
                  <a:pt x="12886" y="0"/>
                </a:moveTo>
                <a:cubicBezTo>
                  <a:pt x="12878" y="0"/>
                  <a:pt x="12871" y="2"/>
                  <a:pt x="12864" y="6"/>
                </a:cubicBezTo>
                <a:cubicBezTo>
                  <a:pt x="11906" y="579"/>
                  <a:pt x="5506" y="2893"/>
                  <a:pt x="1420" y="2893"/>
                </a:cubicBezTo>
                <a:cubicBezTo>
                  <a:pt x="1239" y="2893"/>
                  <a:pt x="1062" y="2889"/>
                  <a:pt x="891" y="2879"/>
                </a:cubicBezTo>
                <a:cubicBezTo>
                  <a:pt x="887" y="2879"/>
                  <a:pt x="883" y="2879"/>
                  <a:pt x="879" y="2879"/>
                </a:cubicBezTo>
                <a:cubicBezTo>
                  <a:pt x="1" y="2879"/>
                  <a:pt x="1562" y="8425"/>
                  <a:pt x="2058" y="8871"/>
                </a:cubicBezTo>
                <a:cubicBezTo>
                  <a:pt x="2258" y="9050"/>
                  <a:pt x="3429" y="9354"/>
                  <a:pt x="5086" y="9354"/>
                </a:cubicBezTo>
                <a:cubicBezTo>
                  <a:pt x="7580" y="9354"/>
                  <a:pt x="11173" y="8665"/>
                  <a:pt x="14200" y="5826"/>
                </a:cubicBezTo>
                <a:cubicBezTo>
                  <a:pt x="14893" y="5175"/>
                  <a:pt x="13281" y="0"/>
                  <a:pt x="128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4"/>
          <p:cNvSpPr/>
          <p:nvPr/>
        </p:nvSpPr>
        <p:spPr>
          <a:xfrm>
            <a:off x="1608543" y="3111914"/>
            <a:ext cx="145085" cy="202363"/>
          </a:xfrm>
          <a:custGeom>
            <a:avLst/>
            <a:gdLst/>
            <a:ahLst/>
            <a:cxnLst/>
            <a:rect l="l" t="t" r="r" b="b"/>
            <a:pathLst>
              <a:path w="8645" h="12058" extrusionOk="0">
                <a:moveTo>
                  <a:pt x="7723" y="1"/>
                </a:moveTo>
                <a:lnTo>
                  <a:pt x="789" y="2915"/>
                </a:lnTo>
                <a:cubicBezTo>
                  <a:pt x="1254" y="3483"/>
                  <a:pt x="221" y="5746"/>
                  <a:pt x="1734" y="7184"/>
                </a:cubicBezTo>
                <a:cubicBezTo>
                  <a:pt x="3636" y="8999"/>
                  <a:pt x="0" y="10704"/>
                  <a:pt x="51" y="11374"/>
                </a:cubicBezTo>
                <a:cubicBezTo>
                  <a:pt x="67" y="11544"/>
                  <a:pt x="325" y="11698"/>
                  <a:pt x="716" y="11816"/>
                </a:cubicBezTo>
                <a:cubicBezTo>
                  <a:pt x="745" y="11824"/>
                  <a:pt x="783" y="11832"/>
                  <a:pt x="819" y="11838"/>
                </a:cubicBezTo>
                <a:cubicBezTo>
                  <a:pt x="1099" y="11919"/>
                  <a:pt x="1432" y="11978"/>
                  <a:pt x="1801" y="12015"/>
                </a:cubicBezTo>
                <a:cubicBezTo>
                  <a:pt x="1829" y="12015"/>
                  <a:pt x="1860" y="12023"/>
                  <a:pt x="1896" y="12023"/>
                </a:cubicBezTo>
                <a:lnTo>
                  <a:pt x="1904" y="12023"/>
                </a:lnTo>
                <a:cubicBezTo>
                  <a:pt x="2171" y="12046"/>
                  <a:pt x="2439" y="12057"/>
                  <a:pt x="2708" y="12057"/>
                </a:cubicBezTo>
                <a:cubicBezTo>
                  <a:pt x="2818" y="12057"/>
                  <a:pt x="2929" y="12055"/>
                  <a:pt x="3040" y="12051"/>
                </a:cubicBezTo>
                <a:cubicBezTo>
                  <a:pt x="3104" y="12050"/>
                  <a:pt x="3168" y="12045"/>
                  <a:pt x="3232" y="12037"/>
                </a:cubicBezTo>
                <a:cubicBezTo>
                  <a:pt x="3977" y="11992"/>
                  <a:pt x="4662" y="11837"/>
                  <a:pt x="5053" y="11542"/>
                </a:cubicBezTo>
                <a:cubicBezTo>
                  <a:pt x="6544" y="10400"/>
                  <a:pt x="7598" y="8143"/>
                  <a:pt x="8122" y="6040"/>
                </a:cubicBezTo>
                <a:cubicBezTo>
                  <a:pt x="8645" y="3946"/>
                  <a:pt x="7723" y="1"/>
                  <a:pt x="7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4"/>
          <p:cNvSpPr/>
          <p:nvPr/>
        </p:nvSpPr>
        <p:spPr>
          <a:xfrm>
            <a:off x="1620542" y="3265704"/>
            <a:ext cx="43853" cy="44893"/>
          </a:xfrm>
          <a:custGeom>
            <a:avLst/>
            <a:gdLst/>
            <a:ahLst/>
            <a:cxnLst/>
            <a:rect l="l" t="t" r="r" b="b"/>
            <a:pathLst>
              <a:path w="2613" h="2675" extrusionOk="0">
                <a:moveTo>
                  <a:pt x="2533" y="0"/>
                </a:moveTo>
                <a:cubicBezTo>
                  <a:pt x="2519" y="0"/>
                  <a:pt x="2505" y="6"/>
                  <a:pt x="2493" y="19"/>
                </a:cubicBezTo>
                <a:cubicBezTo>
                  <a:pt x="1676" y="926"/>
                  <a:pt x="893" y="1818"/>
                  <a:pt x="1" y="2652"/>
                </a:cubicBezTo>
                <a:cubicBezTo>
                  <a:pt x="31" y="2660"/>
                  <a:pt x="68" y="2666"/>
                  <a:pt x="104" y="2674"/>
                </a:cubicBezTo>
                <a:cubicBezTo>
                  <a:pt x="1093" y="2032"/>
                  <a:pt x="2022" y="1125"/>
                  <a:pt x="2590" y="93"/>
                </a:cubicBezTo>
                <a:cubicBezTo>
                  <a:pt x="2613" y="49"/>
                  <a:pt x="2573" y="0"/>
                  <a:pt x="2533" y="0"/>
                </a:cubicBezTo>
                <a:close/>
              </a:path>
            </a:pathLst>
          </a:custGeom>
          <a:solidFill>
            <a:srgbClr val="EFC1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54"/>
          <p:cNvSpPr/>
          <p:nvPr/>
        </p:nvSpPr>
        <p:spPr>
          <a:xfrm>
            <a:off x="1638750" y="3268054"/>
            <a:ext cx="44826" cy="45632"/>
          </a:xfrm>
          <a:custGeom>
            <a:avLst/>
            <a:gdLst/>
            <a:ahLst/>
            <a:cxnLst/>
            <a:rect l="l" t="t" r="r" b="b"/>
            <a:pathLst>
              <a:path w="2671" h="2719" extrusionOk="0">
                <a:moveTo>
                  <a:pt x="2591" y="0"/>
                </a:moveTo>
                <a:cubicBezTo>
                  <a:pt x="2577" y="0"/>
                  <a:pt x="2563" y="6"/>
                  <a:pt x="2552" y="19"/>
                </a:cubicBezTo>
                <a:cubicBezTo>
                  <a:pt x="1712" y="948"/>
                  <a:pt x="915" y="1863"/>
                  <a:pt x="1" y="2711"/>
                </a:cubicBezTo>
                <a:cubicBezTo>
                  <a:pt x="31" y="2711"/>
                  <a:pt x="60" y="2719"/>
                  <a:pt x="96" y="2719"/>
                </a:cubicBezTo>
                <a:lnTo>
                  <a:pt x="104" y="2719"/>
                </a:lnTo>
                <a:cubicBezTo>
                  <a:pt x="1114" y="2070"/>
                  <a:pt x="2065" y="1139"/>
                  <a:pt x="2649" y="93"/>
                </a:cubicBezTo>
                <a:cubicBezTo>
                  <a:pt x="2670" y="49"/>
                  <a:pt x="2631" y="0"/>
                  <a:pt x="25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54"/>
          <p:cNvSpPr/>
          <p:nvPr/>
        </p:nvSpPr>
        <p:spPr>
          <a:xfrm>
            <a:off x="1659543" y="3270352"/>
            <a:ext cx="43215" cy="43819"/>
          </a:xfrm>
          <a:custGeom>
            <a:avLst/>
            <a:gdLst/>
            <a:ahLst/>
            <a:cxnLst/>
            <a:rect l="l" t="t" r="r" b="b"/>
            <a:pathLst>
              <a:path w="2575" h="2611" extrusionOk="0">
                <a:moveTo>
                  <a:pt x="2496" y="1"/>
                </a:moveTo>
                <a:cubicBezTo>
                  <a:pt x="2482" y="1"/>
                  <a:pt x="2468" y="7"/>
                  <a:pt x="2457" y="22"/>
                </a:cubicBezTo>
                <a:cubicBezTo>
                  <a:pt x="1653" y="915"/>
                  <a:pt x="879" y="1785"/>
                  <a:pt x="1" y="2610"/>
                </a:cubicBezTo>
                <a:cubicBezTo>
                  <a:pt x="65" y="2609"/>
                  <a:pt x="129" y="2604"/>
                  <a:pt x="193" y="2596"/>
                </a:cubicBezTo>
                <a:cubicBezTo>
                  <a:pt x="1136" y="1955"/>
                  <a:pt x="2006" y="1077"/>
                  <a:pt x="2553" y="96"/>
                </a:cubicBezTo>
                <a:cubicBezTo>
                  <a:pt x="2575" y="52"/>
                  <a:pt x="2536" y="1"/>
                  <a:pt x="24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54"/>
          <p:cNvSpPr/>
          <p:nvPr/>
        </p:nvSpPr>
        <p:spPr>
          <a:xfrm>
            <a:off x="1596073" y="3160782"/>
            <a:ext cx="53385" cy="107291"/>
          </a:xfrm>
          <a:custGeom>
            <a:avLst/>
            <a:gdLst/>
            <a:ahLst/>
            <a:cxnLst/>
            <a:rect l="l" t="t" r="r" b="b"/>
            <a:pathLst>
              <a:path w="3181" h="6393" extrusionOk="0">
                <a:moveTo>
                  <a:pt x="1817" y="0"/>
                </a:moveTo>
                <a:cubicBezTo>
                  <a:pt x="1817" y="0"/>
                  <a:pt x="0" y="5546"/>
                  <a:pt x="747" y="6266"/>
                </a:cubicBezTo>
                <a:cubicBezTo>
                  <a:pt x="838" y="6354"/>
                  <a:pt x="929" y="6392"/>
                  <a:pt x="1019" y="6392"/>
                </a:cubicBezTo>
                <a:cubicBezTo>
                  <a:pt x="1638" y="6392"/>
                  <a:pt x="2224" y="4587"/>
                  <a:pt x="2668" y="4587"/>
                </a:cubicBezTo>
                <a:cubicBezTo>
                  <a:pt x="2688" y="4587"/>
                  <a:pt x="2708" y="4591"/>
                  <a:pt x="2728" y="4599"/>
                </a:cubicBezTo>
                <a:cubicBezTo>
                  <a:pt x="2739" y="4604"/>
                  <a:pt x="2749" y="4606"/>
                  <a:pt x="2758" y="4606"/>
                </a:cubicBezTo>
                <a:cubicBezTo>
                  <a:pt x="3180" y="4606"/>
                  <a:pt x="1817" y="0"/>
                  <a:pt x="1817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54"/>
          <p:cNvSpPr/>
          <p:nvPr/>
        </p:nvSpPr>
        <p:spPr>
          <a:xfrm>
            <a:off x="1033708" y="3076234"/>
            <a:ext cx="823014" cy="1639986"/>
          </a:xfrm>
          <a:custGeom>
            <a:avLst/>
            <a:gdLst/>
            <a:ahLst/>
            <a:cxnLst/>
            <a:rect l="l" t="t" r="r" b="b"/>
            <a:pathLst>
              <a:path w="49040" h="97720" extrusionOk="0">
                <a:moveTo>
                  <a:pt x="11327" y="0"/>
                </a:moveTo>
                <a:cubicBezTo>
                  <a:pt x="7621" y="0"/>
                  <a:pt x="4155" y="2416"/>
                  <a:pt x="3318" y="6761"/>
                </a:cubicBezTo>
                <a:cubicBezTo>
                  <a:pt x="0" y="24027"/>
                  <a:pt x="25062" y="47799"/>
                  <a:pt x="25909" y="50278"/>
                </a:cubicBezTo>
                <a:cubicBezTo>
                  <a:pt x="26765" y="52755"/>
                  <a:pt x="20872" y="67964"/>
                  <a:pt x="32592" y="91624"/>
                </a:cubicBezTo>
                <a:cubicBezTo>
                  <a:pt x="32754" y="91941"/>
                  <a:pt x="32754" y="92413"/>
                  <a:pt x="32695" y="92929"/>
                </a:cubicBezTo>
                <a:cubicBezTo>
                  <a:pt x="32577" y="94072"/>
                  <a:pt x="32186" y="95451"/>
                  <a:pt x="32650" y="95997"/>
                </a:cubicBezTo>
                <a:cubicBezTo>
                  <a:pt x="33172" y="96608"/>
                  <a:pt x="42149" y="97720"/>
                  <a:pt x="46504" y="97720"/>
                </a:cubicBezTo>
                <a:cubicBezTo>
                  <a:pt x="47822" y="97720"/>
                  <a:pt x="48717" y="97618"/>
                  <a:pt x="48825" y="97369"/>
                </a:cubicBezTo>
                <a:cubicBezTo>
                  <a:pt x="49040" y="96875"/>
                  <a:pt x="47623" y="95909"/>
                  <a:pt x="46008" y="94950"/>
                </a:cubicBezTo>
                <a:cubicBezTo>
                  <a:pt x="44112" y="93822"/>
                  <a:pt x="41922" y="92693"/>
                  <a:pt x="41752" y="92325"/>
                </a:cubicBezTo>
                <a:cubicBezTo>
                  <a:pt x="41442" y="91654"/>
                  <a:pt x="39531" y="46804"/>
                  <a:pt x="38485" y="43941"/>
                </a:cubicBezTo>
                <a:cubicBezTo>
                  <a:pt x="37430" y="41072"/>
                  <a:pt x="26029" y="16888"/>
                  <a:pt x="19781" y="5441"/>
                </a:cubicBezTo>
                <a:cubicBezTo>
                  <a:pt x="17747" y="1717"/>
                  <a:pt x="14452" y="0"/>
                  <a:pt x="113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54"/>
          <p:cNvSpPr/>
          <p:nvPr/>
        </p:nvSpPr>
        <p:spPr>
          <a:xfrm>
            <a:off x="1573838" y="4635756"/>
            <a:ext cx="282869" cy="80422"/>
          </a:xfrm>
          <a:custGeom>
            <a:avLst/>
            <a:gdLst/>
            <a:ahLst/>
            <a:cxnLst/>
            <a:rect l="l" t="t" r="r" b="b"/>
            <a:pathLst>
              <a:path w="16855" h="4792" extrusionOk="0">
                <a:moveTo>
                  <a:pt x="510" y="1"/>
                </a:moveTo>
                <a:cubicBezTo>
                  <a:pt x="392" y="1144"/>
                  <a:pt x="1" y="2523"/>
                  <a:pt x="465" y="3069"/>
                </a:cubicBezTo>
                <a:cubicBezTo>
                  <a:pt x="987" y="3680"/>
                  <a:pt x="9964" y="4792"/>
                  <a:pt x="14319" y="4792"/>
                </a:cubicBezTo>
                <a:cubicBezTo>
                  <a:pt x="15637" y="4792"/>
                  <a:pt x="16532" y="4690"/>
                  <a:pt x="16640" y="4441"/>
                </a:cubicBezTo>
                <a:cubicBezTo>
                  <a:pt x="16855" y="3947"/>
                  <a:pt x="15438" y="2981"/>
                  <a:pt x="13823" y="2022"/>
                </a:cubicBezTo>
                <a:lnTo>
                  <a:pt x="13823" y="2022"/>
                </a:lnTo>
                <a:cubicBezTo>
                  <a:pt x="13860" y="2234"/>
                  <a:pt x="13860" y="2451"/>
                  <a:pt x="13823" y="2663"/>
                </a:cubicBezTo>
                <a:cubicBezTo>
                  <a:pt x="13771" y="2946"/>
                  <a:pt x="13287" y="3067"/>
                  <a:pt x="12528" y="3067"/>
                </a:cubicBezTo>
                <a:cubicBezTo>
                  <a:pt x="9623" y="3067"/>
                  <a:pt x="2691" y="1293"/>
                  <a:pt x="5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54"/>
          <p:cNvSpPr/>
          <p:nvPr/>
        </p:nvSpPr>
        <p:spPr>
          <a:xfrm>
            <a:off x="1063848" y="3093302"/>
            <a:ext cx="549593" cy="1640959"/>
          </a:xfrm>
          <a:custGeom>
            <a:avLst/>
            <a:gdLst/>
            <a:ahLst/>
            <a:cxnLst/>
            <a:rect l="l" t="t" r="r" b="b"/>
            <a:pathLst>
              <a:path w="32748" h="97778" extrusionOk="0">
                <a:moveTo>
                  <a:pt x="21207" y="0"/>
                </a:moveTo>
                <a:cubicBezTo>
                  <a:pt x="18391" y="0"/>
                  <a:pt x="15616" y="1460"/>
                  <a:pt x="14007" y="4488"/>
                </a:cubicBezTo>
                <a:cubicBezTo>
                  <a:pt x="5768" y="20020"/>
                  <a:pt x="10349" y="42281"/>
                  <a:pt x="10437" y="44899"/>
                </a:cubicBezTo>
                <a:cubicBezTo>
                  <a:pt x="10518" y="47517"/>
                  <a:pt x="1" y="64509"/>
                  <a:pt x="5452" y="90345"/>
                </a:cubicBezTo>
                <a:cubicBezTo>
                  <a:pt x="5584" y="90988"/>
                  <a:pt x="5525" y="91681"/>
                  <a:pt x="5415" y="92352"/>
                </a:cubicBezTo>
                <a:cubicBezTo>
                  <a:pt x="5194" y="93628"/>
                  <a:pt x="4758" y="94823"/>
                  <a:pt x="5024" y="95450"/>
                </a:cubicBezTo>
                <a:cubicBezTo>
                  <a:pt x="5366" y="96244"/>
                  <a:pt x="15345" y="97778"/>
                  <a:pt x="19192" y="97778"/>
                </a:cubicBezTo>
                <a:cubicBezTo>
                  <a:pt x="19989" y="97778"/>
                  <a:pt x="20522" y="97712"/>
                  <a:pt x="20653" y="97560"/>
                </a:cubicBezTo>
                <a:cubicBezTo>
                  <a:pt x="21006" y="97139"/>
                  <a:pt x="19546" y="95936"/>
                  <a:pt x="17901" y="94794"/>
                </a:cubicBezTo>
                <a:cubicBezTo>
                  <a:pt x="16086" y="93539"/>
                  <a:pt x="14066" y="92345"/>
                  <a:pt x="14066" y="92345"/>
                </a:cubicBezTo>
                <a:cubicBezTo>
                  <a:pt x="13963" y="91608"/>
                  <a:pt x="24244" y="51388"/>
                  <a:pt x="24074" y="48342"/>
                </a:cubicBezTo>
                <a:cubicBezTo>
                  <a:pt x="23912" y="45296"/>
                  <a:pt x="32748" y="20824"/>
                  <a:pt x="30130" y="8051"/>
                </a:cubicBezTo>
                <a:cubicBezTo>
                  <a:pt x="29052" y="2778"/>
                  <a:pt x="25091" y="0"/>
                  <a:pt x="212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54"/>
          <p:cNvSpPr/>
          <p:nvPr/>
        </p:nvSpPr>
        <p:spPr>
          <a:xfrm>
            <a:off x="1143697" y="4643157"/>
            <a:ext cx="272682" cy="91062"/>
          </a:xfrm>
          <a:custGeom>
            <a:avLst/>
            <a:gdLst/>
            <a:ahLst/>
            <a:cxnLst/>
            <a:rect l="l" t="t" r="r" b="b"/>
            <a:pathLst>
              <a:path w="16248" h="5426" extrusionOk="0">
                <a:moveTo>
                  <a:pt x="657" y="0"/>
                </a:moveTo>
                <a:cubicBezTo>
                  <a:pt x="436" y="1276"/>
                  <a:pt x="0" y="2471"/>
                  <a:pt x="266" y="3098"/>
                </a:cubicBezTo>
                <a:cubicBezTo>
                  <a:pt x="608" y="3892"/>
                  <a:pt x="10587" y="5426"/>
                  <a:pt x="14434" y="5426"/>
                </a:cubicBezTo>
                <a:cubicBezTo>
                  <a:pt x="15231" y="5426"/>
                  <a:pt x="15764" y="5360"/>
                  <a:pt x="15895" y="5208"/>
                </a:cubicBezTo>
                <a:cubicBezTo>
                  <a:pt x="16248" y="4787"/>
                  <a:pt x="14788" y="3584"/>
                  <a:pt x="13143" y="2441"/>
                </a:cubicBezTo>
                <a:lnTo>
                  <a:pt x="13143" y="2441"/>
                </a:lnTo>
                <a:cubicBezTo>
                  <a:pt x="13224" y="2678"/>
                  <a:pt x="13254" y="2913"/>
                  <a:pt x="13210" y="3128"/>
                </a:cubicBezTo>
                <a:cubicBezTo>
                  <a:pt x="13148" y="3413"/>
                  <a:pt x="12774" y="3535"/>
                  <a:pt x="12188" y="3535"/>
                </a:cubicBezTo>
                <a:cubicBezTo>
                  <a:pt x="9496" y="3535"/>
                  <a:pt x="2341" y="964"/>
                  <a:pt x="6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54"/>
          <p:cNvSpPr/>
          <p:nvPr/>
        </p:nvSpPr>
        <p:spPr>
          <a:xfrm>
            <a:off x="1053712" y="2979822"/>
            <a:ext cx="670645" cy="1180196"/>
          </a:xfrm>
          <a:custGeom>
            <a:avLst/>
            <a:gdLst/>
            <a:ahLst/>
            <a:cxnLst/>
            <a:rect l="l" t="t" r="r" b="b"/>
            <a:pathLst>
              <a:path w="39961" h="70323" extrusionOk="0">
                <a:moveTo>
                  <a:pt x="31080" y="0"/>
                </a:moveTo>
                <a:lnTo>
                  <a:pt x="7647" y="212"/>
                </a:lnTo>
                <a:cubicBezTo>
                  <a:pt x="7647" y="212"/>
                  <a:pt x="0" y="7893"/>
                  <a:pt x="0" y="23309"/>
                </a:cubicBezTo>
                <a:cubicBezTo>
                  <a:pt x="0" y="35294"/>
                  <a:pt x="5753" y="47848"/>
                  <a:pt x="6859" y="53194"/>
                </a:cubicBezTo>
                <a:cubicBezTo>
                  <a:pt x="7966" y="58542"/>
                  <a:pt x="4835" y="67209"/>
                  <a:pt x="4835" y="67209"/>
                </a:cubicBezTo>
                <a:cubicBezTo>
                  <a:pt x="4835" y="67209"/>
                  <a:pt x="12864" y="70323"/>
                  <a:pt x="23243" y="70323"/>
                </a:cubicBezTo>
                <a:cubicBezTo>
                  <a:pt x="28433" y="70323"/>
                  <a:pt x="34210" y="69544"/>
                  <a:pt x="39865" y="67209"/>
                </a:cubicBezTo>
                <a:cubicBezTo>
                  <a:pt x="39865" y="67209"/>
                  <a:pt x="39961" y="57942"/>
                  <a:pt x="39127" y="45266"/>
                </a:cubicBezTo>
                <a:cubicBezTo>
                  <a:pt x="38224" y="31531"/>
                  <a:pt x="36734" y="16450"/>
                  <a:pt x="31080" y="0"/>
                </a:cubicBezTo>
                <a:close/>
              </a:path>
            </a:pathLst>
          </a:cu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54"/>
          <p:cNvSpPr/>
          <p:nvPr/>
        </p:nvSpPr>
        <p:spPr>
          <a:xfrm>
            <a:off x="1033775" y="2321832"/>
            <a:ext cx="617546" cy="724450"/>
          </a:xfrm>
          <a:custGeom>
            <a:avLst/>
            <a:gdLst/>
            <a:ahLst/>
            <a:cxnLst/>
            <a:rect l="l" t="t" r="r" b="b"/>
            <a:pathLst>
              <a:path w="36797" h="43167" extrusionOk="0">
                <a:moveTo>
                  <a:pt x="18573" y="1"/>
                </a:moveTo>
                <a:cubicBezTo>
                  <a:pt x="16607" y="1"/>
                  <a:pt x="14631" y="483"/>
                  <a:pt x="12956" y="1663"/>
                </a:cubicBezTo>
                <a:cubicBezTo>
                  <a:pt x="0" y="10797"/>
                  <a:pt x="9175" y="40614"/>
                  <a:pt x="9175" y="40614"/>
                </a:cubicBezTo>
                <a:cubicBezTo>
                  <a:pt x="13946" y="42510"/>
                  <a:pt x="17971" y="43166"/>
                  <a:pt x="21258" y="43166"/>
                </a:cubicBezTo>
                <a:cubicBezTo>
                  <a:pt x="28642" y="43166"/>
                  <a:pt x="32294" y="39852"/>
                  <a:pt x="32294" y="39852"/>
                </a:cubicBezTo>
                <a:lnTo>
                  <a:pt x="31628" y="23340"/>
                </a:lnTo>
                <a:cubicBezTo>
                  <a:pt x="31628" y="23340"/>
                  <a:pt x="36797" y="20022"/>
                  <a:pt x="35364" y="14814"/>
                </a:cubicBezTo>
                <a:cubicBezTo>
                  <a:pt x="34828" y="12862"/>
                  <a:pt x="28980" y="4298"/>
                  <a:pt x="25765" y="2141"/>
                </a:cubicBezTo>
                <a:cubicBezTo>
                  <a:pt x="23912" y="896"/>
                  <a:pt x="21252" y="1"/>
                  <a:pt x="18573" y="1"/>
                </a:cubicBezTo>
                <a:close/>
              </a:path>
            </a:pathLst>
          </a:custGeom>
          <a:solidFill>
            <a:srgbClr val="5FA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54"/>
          <p:cNvSpPr/>
          <p:nvPr/>
        </p:nvSpPr>
        <p:spPr>
          <a:xfrm>
            <a:off x="1219401" y="1927017"/>
            <a:ext cx="351174" cy="521885"/>
          </a:xfrm>
          <a:custGeom>
            <a:avLst/>
            <a:gdLst/>
            <a:ahLst/>
            <a:cxnLst/>
            <a:rect l="l" t="t" r="r" b="b"/>
            <a:pathLst>
              <a:path w="20925" h="31097" extrusionOk="0">
                <a:moveTo>
                  <a:pt x="11072" y="1"/>
                </a:moveTo>
                <a:cubicBezTo>
                  <a:pt x="7229" y="1"/>
                  <a:pt x="2963" y="1390"/>
                  <a:pt x="1698" y="2975"/>
                </a:cubicBezTo>
                <a:cubicBezTo>
                  <a:pt x="1" y="5091"/>
                  <a:pt x="1653" y="12983"/>
                  <a:pt x="2258" y="16199"/>
                </a:cubicBezTo>
                <a:cubicBezTo>
                  <a:pt x="2596" y="18049"/>
                  <a:pt x="3128" y="23161"/>
                  <a:pt x="3586" y="24599"/>
                </a:cubicBezTo>
                <a:cubicBezTo>
                  <a:pt x="3850" y="25422"/>
                  <a:pt x="9662" y="31097"/>
                  <a:pt x="11796" y="31097"/>
                </a:cubicBezTo>
                <a:cubicBezTo>
                  <a:pt x="11803" y="31097"/>
                  <a:pt x="11810" y="31097"/>
                  <a:pt x="11817" y="31097"/>
                </a:cubicBezTo>
                <a:cubicBezTo>
                  <a:pt x="15415" y="31030"/>
                  <a:pt x="11779" y="24532"/>
                  <a:pt x="11831" y="23855"/>
                </a:cubicBezTo>
                <a:cubicBezTo>
                  <a:pt x="11846" y="23699"/>
                  <a:pt x="11853" y="23530"/>
                  <a:pt x="11853" y="23368"/>
                </a:cubicBezTo>
                <a:cubicBezTo>
                  <a:pt x="11860" y="23087"/>
                  <a:pt x="11860" y="22800"/>
                  <a:pt x="11853" y="22527"/>
                </a:cubicBezTo>
                <a:cubicBezTo>
                  <a:pt x="11839" y="21464"/>
                  <a:pt x="11734" y="20550"/>
                  <a:pt x="11734" y="20550"/>
                </a:cubicBezTo>
                <a:lnTo>
                  <a:pt x="11734" y="20550"/>
                </a:lnTo>
                <a:cubicBezTo>
                  <a:pt x="11734" y="20550"/>
                  <a:pt x="12471" y="20683"/>
                  <a:pt x="13509" y="20683"/>
                </a:cubicBezTo>
                <a:cubicBezTo>
                  <a:pt x="15659" y="20683"/>
                  <a:pt x="19103" y="20112"/>
                  <a:pt x="19973" y="16605"/>
                </a:cubicBezTo>
                <a:cubicBezTo>
                  <a:pt x="20925" y="12806"/>
                  <a:pt x="19553" y="3770"/>
                  <a:pt x="16330" y="1359"/>
                </a:cubicBezTo>
                <a:cubicBezTo>
                  <a:pt x="15039" y="394"/>
                  <a:pt x="13115" y="1"/>
                  <a:pt x="110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54"/>
          <p:cNvSpPr/>
          <p:nvPr/>
        </p:nvSpPr>
        <p:spPr>
          <a:xfrm>
            <a:off x="1429629" y="2167471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54"/>
          <p:cNvSpPr/>
          <p:nvPr/>
        </p:nvSpPr>
        <p:spPr>
          <a:xfrm>
            <a:off x="1514144" y="209216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2" y="0"/>
                </a:moveTo>
                <a:cubicBezTo>
                  <a:pt x="517" y="0"/>
                  <a:pt x="512" y="0"/>
                  <a:pt x="507" y="0"/>
                </a:cubicBezTo>
                <a:cubicBezTo>
                  <a:pt x="221" y="11"/>
                  <a:pt x="0" y="321"/>
                  <a:pt x="15" y="693"/>
                </a:cubicBezTo>
                <a:cubicBezTo>
                  <a:pt x="29" y="1058"/>
                  <a:pt x="264" y="1346"/>
                  <a:pt x="543" y="1346"/>
                </a:cubicBezTo>
                <a:cubicBezTo>
                  <a:pt x="548" y="1346"/>
                  <a:pt x="553" y="1346"/>
                  <a:pt x="558" y="1346"/>
                </a:cubicBezTo>
                <a:cubicBezTo>
                  <a:pt x="844" y="1335"/>
                  <a:pt x="1065" y="1025"/>
                  <a:pt x="1051" y="653"/>
                </a:cubicBezTo>
                <a:cubicBezTo>
                  <a:pt x="1037" y="288"/>
                  <a:pt x="802" y="0"/>
                  <a:pt x="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54"/>
          <p:cNvSpPr/>
          <p:nvPr/>
        </p:nvSpPr>
        <p:spPr>
          <a:xfrm>
            <a:off x="1407695" y="210750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3" y="1"/>
                </a:moveTo>
                <a:cubicBezTo>
                  <a:pt x="518" y="1"/>
                  <a:pt x="512" y="1"/>
                  <a:pt x="507" y="1"/>
                </a:cubicBezTo>
                <a:cubicBezTo>
                  <a:pt x="221" y="12"/>
                  <a:pt x="0" y="322"/>
                  <a:pt x="15" y="692"/>
                </a:cubicBezTo>
                <a:cubicBezTo>
                  <a:pt x="29" y="1057"/>
                  <a:pt x="264" y="1345"/>
                  <a:pt x="543" y="1345"/>
                </a:cubicBezTo>
                <a:cubicBezTo>
                  <a:pt x="548" y="1345"/>
                  <a:pt x="553" y="1345"/>
                  <a:pt x="558" y="1345"/>
                </a:cubicBezTo>
                <a:cubicBezTo>
                  <a:pt x="844" y="1334"/>
                  <a:pt x="1065" y="1024"/>
                  <a:pt x="1051" y="653"/>
                </a:cubicBezTo>
                <a:cubicBezTo>
                  <a:pt x="1035" y="288"/>
                  <a:pt x="802" y="1"/>
                  <a:pt x="5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54"/>
          <p:cNvSpPr/>
          <p:nvPr/>
        </p:nvSpPr>
        <p:spPr>
          <a:xfrm>
            <a:off x="1496405" y="2034254"/>
            <a:ext cx="44591" cy="21683"/>
          </a:xfrm>
          <a:custGeom>
            <a:avLst/>
            <a:gdLst/>
            <a:ahLst/>
            <a:cxnLst/>
            <a:rect l="l" t="t" r="r" b="b"/>
            <a:pathLst>
              <a:path w="2657" h="1292" extrusionOk="0">
                <a:moveTo>
                  <a:pt x="1302" y="1"/>
                </a:moveTo>
                <a:cubicBezTo>
                  <a:pt x="587" y="1"/>
                  <a:pt x="9" y="276"/>
                  <a:pt x="4" y="628"/>
                </a:cubicBezTo>
                <a:cubicBezTo>
                  <a:pt x="0" y="984"/>
                  <a:pt x="588" y="1282"/>
                  <a:pt x="1319" y="1291"/>
                </a:cubicBezTo>
                <a:cubicBezTo>
                  <a:pt x="1331" y="1291"/>
                  <a:pt x="1342" y="1292"/>
                  <a:pt x="1354" y="1292"/>
                </a:cubicBezTo>
                <a:cubicBezTo>
                  <a:pt x="2068" y="1292"/>
                  <a:pt x="2646" y="1016"/>
                  <a:pt x="2651" y="665"/>
                </a:cubicBezTo>
                <a:cubicBezTo>
                  <a:pt x="2656" y="309"/>
                  <a:pt x="2067" y="10"/>
                  <a:pt x="1337" y="1"/>
                </a:cubicBezTo>
                <a:cubicBezTo>
                  <a:pt x="1326" y="1"/>
                  <a:pt x="1314" y="1"/>
                  <a:pt x="13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4"/>
          <p:cNvSpPr/>
          <p:nvPr/>
        </p:nvSpPr>
        <p:spPr>
          <a:xfrm>
            <a:off x="1382891" y="2050784"/>
            <a:ext cx="45867" cy="25358"/>
          </a:xfrm>
          <a:custGeom>
            <a:avLst/>
            <a:gdLst/>
            <a:ahLst/>
            <a:cxnLst/>
            <a:rect l="l" t="t" r="r" b="b"/>
            <a:pathLst>
              <a:path w="2733" h="1511" extrusionOk="0">
                <a:moveTo>
                  <a:pt x="1931" y="1"/>
                </a:moveTo>
                <a:cubicBezTo>
                  <a:pt x="1697" y="1"/>
                  <a:pt x="1426" y="49"/>
                  <a:pt x="1148" y="149"/>
                </a:cubicBezTo>
                <a:cubicBezTo>
                  <a:pt x="462" y="397"/>
                  <a:pt x="1" y="869"/>
                  <a:pt x="123" y="1205"/>
                </a:cubicBezTo>
                <a:cubicBezTo>
                  <a:pt x="194" y="1405"/>
                  <a:pt x="457" y="1511"/>
                  <a:pt x="803" y="1511"/>
                </a:cubicBezTo>
                <a:cubicBezTo>
                  <a:pt x="1037" y="1511"/>
                  <a:pt x="1309" y="1462"/>
                  <a:pt x="1587" y="1362"/>
                </a:cubicBezTo>
                <a:cubicBezTo>
                  <a:pt x="2274" y="1114"/>
                  <a:pt x="2733" y="641"/>
                  <a:pt x="2613" y="306"/>
                </a:cubicBezTo>
                <a:cubicBezTo>
                  <a:pt x="2540" y="106"/>
                  <a:pt x="2277" y="1"/>
                  <a:pt x="1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54"/>
          <p:cNvSpPr/>
          <p:nvPr/>
        </p:nvSpPr>
        <p:spPr>
          <a:xfrm>
            <a:off x="1475561" y="2057699"/>
            <a:ext cx="34270" cy="94905"/>
          </a:xfrm>
          <a:custGeom>
            <a:avLst/>
            <a:gdLst/>
            <a:ahLst/>
            <a:cxnLst/>
            <a:rect l="l" t="t" r="r" b="b"/>
            <a:pathLst>
              <a:path w="2042" h="5655" extrusionOk="0">
                <a:moveTo>
                  <a:pt x="279" y="1"/>
                </a:moveTo>
                <a:cubicBezTo>
                  <a:pt x="233" y="1"/>
                  <a:pt x="187" y="41"/>
                  <a:pt x="199" y="102"/>
                </a:cubicBezTo>
                <a:cubicBezTo>
                  <a:pt x="403" y="1037"/>
                  <a:pt x="1380" y="4869"/>
                  <a:pt x="1148" y="5182"/>
                </a:cubicBezTo>
                <a:cubicBezTo>
                  <a:pt x="1084" y="5268"/>
                  <a:pt x="981" y="5299"/>
                  <a:pt x="865" y="5299"/>
                </a:cubicBezTo>
                <a:cubicBezTo>
                  <a:pt x="641" y="5299"/>
                  <a:pt x="370" y="5184"/>
                  <a:pt x="237" y="5127"/>
                </a:cubicBezTo>
                <a:cubicBezTo>
                  <a:pt x="216" y="5117"/>
                  <a:pt x="195" y="5113"/>
                  <a:pt x="176" y="5113"/>
                </a:cubicBezTo>
                <a:cubicBezTo>
                  <a:pt x="59" y="5113"/>
                  <a:pt x="1" y="5273"/>
                  <a:pt x="116" y="5354"/>
                </a:cubicBezTo>
                <a:cubicBezTo>
                  <a:pt x="347" y="5518"/>
                  <a:pt x="712" y="5655"/>
                  <a:pt x="1060" y="5655"/>
                </a:cubicBezTo>
                <a:cubicBezTo>
                  <a:pt x="1148" y="5655"/>
                  <a:pt x="1235" y="5646"/>
                  <a:pt x="1318" y="5626"/>
                </a:cubicBezTo>
                <a:cubicBezTo>
                  <a:pt x="2042" y="5460"/>
                  <a:pt x="916" y="1510"/>
                  <a:pt x="351" y="54"/>
                </a:cubicBezTo>
                <a:cubicBezTo>
                  <a:pt x="337" y="17"/>
                  <a:pt x="308" y="1"/>
                  <a:pt x="2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54"/>
          <p:cNvSpPr/>
          <p:nvPr/>
        </p:nvSpPr>
        <p:spPr>
          <a:xfrm>
            <a:off x="1201092" y="1887211"/>
            <a:ext cx="345216" cy="258937"/>
          </a:xfrm>
          <a:custGeom>
            <a:avLst/>
            <a:gdLst/>
            <a:ahLst/>
            <a:cxnLst/>
            <a:rect l="l" t="t" r="r" b="b"/>
            <a:pathLst>
              <a:path w="20570" h="15429" extrusionOk="0">
                <a:moveTo>
                  <a:pt x="13125" y="0"/>
                </a:moveTo>
                <a:cubicBezTo>
                  <a:pt x="10841" y="0"/>
                  <a:pt x="7875" y="842"/>
                  <a:pt x="4062" y="3116"/>
                </a:cubicBezTo>
                <a:cubicBezTo>
                  <a:pt x="4062" y="3116"/>
                  <a:pt x="534" y="4006"/>
                  <a:pt x="267" y="6812"/>
                </a:cubicBezTo>
                <a:cubicBezTo>
                  <a:pt x="1" y="9615"/>
                  <a:pt x="1666" y="15428"/>
                  <a:pt x="3566" y="15428"/>
                </a:cubicBezTo>
                <a:cubicBezTo>
                  <a:pt x="3570" y="15428"/>
                  <a:pt x="3574" y="15428"/>
                  <a:pt x="3577" y="15428"/>
                </a:cubicBezTo>
                <a:cubicBezTo>
                  <a:pt x="5326" y="15406"/>
                  <a:pt x="5120" y="11343"/>
                  <a:pt x="5120" y="11343"/>
                </a:cubicBezTo>
                <a:cubicBezTo>
                  <a:pt x="6919" y="10207"/>
                  <a:pt x="7833" y="8041"/>
                  <a:pt x="7834" y="8040"/>
                </a:cubicBezTo>
                <a:lnTo>
                  <a:pt x="7834" y="8040"/>
                </a:lnTo>
                <a:cubicBezTo>
                  <a:pt x="7833" y="8041"/>
                  <a:pt x="6574" y="11266"/>
                  <a:pt x="7797" y="11266"/>
                </a:cubicBezTo>
                <a:cubicBezTo>
                  <a:pt x="7834" y="11266"/>
                  <a:pt x="7873" y="11263"/>
                  <a:pt x="7915" y="11257"/>
                </a:cubicBezTo>
                <a:cubicBezTo>
                  <a:pt x="10726" y="10845"/>
                  <a:pt x="12790" y="6022"/>
                  <a:pt x="12790" y="6021"/>
                </a:cubicBezTo>
                <a:lnTo>
                  <a:pt x="12790" y="6021"/>
                </a:lnTo>
                <a:cubicBezTo>
                  <a:pt x="12790" y="6021"/>
                  <a:pt x="11935" y="8419"/>
                  <a:pt x="13158" y="8419"/>
                </a:cubicBezTo>
                <a:cubicBezTo>
                  <a:pt x="13221" y="8419"/>
                  <a:pt x="13288" y="8412"/>
                  <a:pt x="13362" y="8399"/>
                </a:cubicBezTo>
                <a:cubicBezTo>
                  <a:pt x="15658" y="7991"/>
                  <a:pt x="17125" y="4771"/>
                  <a:pt x="17125" y="4771"/>
                </a:cubicBezTo>
                <a:cubicBezTo>
                  <a:pt x="17125" y="4771"/>
                  <a:pt x="18550" y="6891"/>
                  <a:pt x="19624" y="6891"/>
                </a:cubicBezTo>
                <a:cubicBezTo>
                  <a:pt x="19672" y="6891"/>
                  <a:pt x="19720" y="6887"/>
                  <a:pt x="19767" y="6878"/>
                </a:cubicBezTo>
                <a:cubicBezTo>
                  <a:pt x="20570" y="6725"/>
                  <a:pt x="19577" y="0"/>
                  <a:pt x="131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54"/>
          <p:cNvSpPr/>
          <p:nvPr/>
        </p:nvSpPr>
        <p:spPr>
          <a:xfrm>
            <a:off x="1195134" y="2114372"/>
            <a:ext cx="93428" cy="88729"/>
          </a:xfrm>
          <a:custGeom>
            <a:avLst/>
            <a:gdLst/>
            <a:ahLst/>
            <a:cxnLst/>
            <a:rect l="l" t="t" r="r" b="b"/>
            <a:pathLst>
              <a:path w="5567" h="5287" extrusionOk="0">
                <a:moveTo>
                  <a:pt x="3462" y="1"/>
                </a:moveTo>
                <a:cubicBezTo>
                  <a:pt x="3162" y="1"/>
                  <a:pt x="2837" y="43"/>
                  <a:pt x="2492" y="147"/>
                </a:cubicBezTo>
                <a:cubicBezTo>
                  <a:pt x="354" y="791"/>
                  <a:pt x="1" y="4361"/>
                  <a:pt x="2849" y="5188"/>
                </a:cubicBezTo>
                <a:cubicBezTo>
                  <a:pt x="3089" y="5258"/>
                  <a:pt x="3335" y="5286"/>
                  <a:pt x="3576" y="5286"/>
                </a:cubicBezTo>
                <a:cubicBezTo>
                  <a:pt x="4588" y="5286"/>
                  <a:pt x="5513" y="4790"/>
                  <a:pt x="5513" y="4790"/>
                </a:cubicBezTo>
                <a:lnTo>
                  <a:pt x="5567" y="768"/>
                </a:lnTo>
                <a:cubicBezTo>
                  <a:pt x="5567" y="768"/>
                  <a:pt x="4741" y="1"/>
                  <a:pt x="34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54"/>
          <p:cNvSpPr/>
          <p:nvPr/>
        </p:nvSpPr>
        <p:spPr>
          <a:xfrm>
            <a:off x="1230528" y="2134460"/>
            <a:ext cx="42158" cy="52345"/>
          </a:xfrm>
          <a:custGeom>
            <a:avLst/>
            <a:gdLst/>
            <a:ahLst/>
            <a:cxnLst/>
            <a:rect l="l" t="t" r="r" b="b"/>
            <a:pathLst>
              <a:path w="2512" h="3119" extrusionOk="0">
                <a:moveTo>
                  <a:pt x="446" y="1"/>
                </a:moveTo>
                <a:cubicBezTo>
                  <a:pt x="404" y="1"/>
                  <a:pt x="363" y="3"/>
                  <a:pt x="320" y="6"/>
                </a:cubicBezTo>
                <a:cubicBezTo>
                  <a:pt x="266" y="10"/>
                  <a:pt x="243" y="97"/>
                  <a:pt x="306" y="108"/>
                </a:cubicBezTo>
                <a:cubicBezTo>
                  <a:pt x="1320" y="290"/>
                  <a:pt x="1800" y="1452"/>
                  <a:pt x="1982" y="2226"/>
                </a:cubicBezTo>
                <a:cubicBezTo>
                  <a:pt x="1725" y="2114"/>
                  <a:pt x="1428" y="2045"/>
                  <a:pt x="1140" y="2045"/>
                </a:cubicBezTo>
                <a:cubicBezTo>
                  <a:pt x="674" y="2045"/>
                  <a:pt x="230" y="2226"/>
                  <a:pt x="13" y="2700"/>
                </a:cubicBezTo>
                <a:cubicBezTo>
                  <a:pt x="1" y="2722"/>
                  <a:pt x="19" y="2745"/>
                  <a:pt x="40" y="2745"/>
                </a:cubicBezTo>
                <a:cubicBezTo>
                  <a:pt x="46" y="2745"/>
                  <a:pt x="54" y="2742"/>
                  <a:pt x="60" y="2736"/>
                </a:cubicBezTo>
                <a:cubicBezTo>
                  <a:pt x="294" y="2543"/>
                  <a:pt x="605" y="2457"/>
                  <a:pt x="917" y="2457"/>
                </a:cubicBezTo>
                <a:cubicBezTo>
                  <a:pt x="1393" y="2457"/>
                  <a:pt x="1874" y="2657"/>
                  <a:pt x="2100" y="2978"/>
                </a:cubicBezTo>
                <a:cubicBezTo>
                  <a:pt x="2166" y="3073"/>
                  <a:pt x="2229" y="3118"/>
                  <a:pt x="2284" y="3118"/>
                </a:cubicBezTo>
                <a:cubicBezTo>
                  <a:pt x="2423" y="3118"/>
                  <a:pt x="2512" y="2832"/>
                  <a:pt x="2486" y="2345"/>
                </a:cubicBezTo>
                <a:cubicBezTo>
                  <a:pt x="2430" y="1276"/>
                  <a:pt x="1630" y="1"/>
                  <a:pt x="4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54"/>
          <p:cNvSpPr/>
          <p:nvPr/>
        </p:nvSpPr>
        <p:spPr>
          <a:xfrm>
            <a:off x="906869" y="2369912"/>
            <a:ext cx="409795" cy="746469"/>
          </a:xfrm>
          <a:custGeom>
            <a:avLst/>
            <a:gdLst/>
            <a:ahLst/>
            <a:cxnLst/>
            <a:rect l="l" t="t" r="r" b="b"/>
            <a:pathLst>
              <a:path w="24418" h="44479" extrusionOk="0">
                <a:moveTo>
                  <a:pt x="18519" y="0"/>
                </a:moveTo>
                <a:cubicBezTo>
                  <a:pt x="17170" y="0"/>
                  <a:pt x="15654" y="615"/>
                  <a:pt x="14137" y="2105"/>
                </a:cubicBezTo>
                <a:cubicBezTo>
                  <a:pt x="7679" y="8445"/>
                  <a:pt x="1" y="21450"/>
                  <a:pt x="1" y="24502"/>
                </a:cubicBezTo>
                <a:cubicBezTo>
                  <a:pt x="1" y="28666"/>
                  <a:pt x="13722" y="44479"/>
                  <a:pt x="16590" y="44479"/>
                </a:cubicBezTo>
                <a:cubicBezTo>
                  <a:pt x="16602" y="44479"/>
                  <a:pt x="16614" y="44478"/>
                  <a:pt x="16626" y="44478"/>
                </a:cubicBezTo>
                <a:cubicBezTo>
                  <a:pt x="19414" y="44346"/>
                  <a:pt x="21079" y="40034"/>
                  <a:pt x="20114" y="37942"/>
                </a:cubicBezTo>
                <a:cubicBezTo>
                  <a:pt x="19148" y="35851"/>
                  <a:pt x="11438" y="25252"/>
                  <a:pt x="11483" y="24158"/>
                </a:cubicBezTo>
                <a:cubicBezTo>
                  <a:pt x="11549" y="22566"/>
                  <a:pt x="19312" y="15477"/>
                  <a:pt x="22731" y="7911"/>
                </a:cubicBezTo>
                <a:cubicBezTo>
                  <a:pt x="24418" y="4179"/>
                  <a:pt x="22036" y="0"/>
                  <a:pt x="185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54"/>
          <p:cNvSpPr/>
          <p:nvPr/>
        </p:nvSpPr>
        <p:spPr>
          <a:xfrm>
            <a:off x="888694" y="2362024"/>
            <a:ext cx="439802" cy="582688"/>
          </a:xfrm>
          <a:custGeom>
            <a:avLst/>
            <a:gdLst/>
            <a:ahLst/>
            <a:cxnLst/>
            <a:rect l="l" t="t" r="r" b="b"/>
            <a:pathLst>
              <a:path w="26206" h="34720" extrusionOk="0">
                <a:moveTo>
                  <a:pt x="19520" y="0"/>
                </a:moveTo>
                <a:cubicBezTo>
                  <a:pt x="18442" y="0"/>
                  <a:pt x="17329" y="350"/>
                  <a:pt x="16315" y="1131"/>
                </a:cubicBezTo>
                <a:cubicBezTo>
                  <a:pt x="12771" y="3861"/>
                  <a:pt x="0" y="19886"/>
                  <a:pt x="737" y="25123"/>
                </a:cubicBezTo>
                <a:cubicBezTo>
                  <a:pt x="1297" y="29108"/>
                  <a:pt x="5259" y="34288"/>
                  <a:pt x="5907" y="34687"/>
                </a:cubicBezTo>
                <a:cubicBezTo>
                  <a:pt x="5942" y="34709"/>
                  <a:pt x="6001" y="34719"/>
                  <a:pt x="6082" y="34719"/>
                </a:cubicBezTo>
                <a:cubicBezTo>
                  <a:pt x="7499" y="34719"/>
                  <a:pt x="15525" y="31531"/>
                  <a:pt x="15126" y="28648"/>
                </a:cubicBezTo>
                <a:cubicBezTo>
                  <a:pt x="15052" y="28116"/>
                  <a:pt x="12907" y="25319"/>
                  <a:pt x="12807" y="24820"/>
                </a:cubicBezTo>
                <a:cubicBezTo>
                  <a:pt x="12708" y="24323"/>
                  <a:pt x="21970" y="14371"/>
                  <a:pt x="24368" y="8349"/>
                </a:cubicBezTo>
                <a:cubicBezTo>
                  <a:pt x="26206" y="3737"/>
                  <a:pt x="23046" y="0"/>
                  <a:pt x="195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54"/>
          <p:cNvSpPr/>
          <p:nvPr/>
        </p:nvSpPr>
        <p:spPr>
          <a:xfrm>
            <a:off x="939880" y="2793272"/>
            <a:ext cx="247659" cy="204411"/>
          </a:xfrm>
          <a:custGeom>
            <a:avLst/>
            <a:gdLst/>
            <a:ahLst/>
            <a:cxnLst/>
            <a:rect l="l" t="t" r="r" b="b"/>
            <a:pathLst>
              <a:path w="14757" h="12180" extrusionOk="0">
                <a:moveTo>
                  <a:pt x="11064" y="0"/>
                </a:moveTo>
                <a:cubicBezTo>
                  <a:pt x="11047" y="0"/>
                  <a:pt x="11034" y="6"/>
                  <a:pt x="11025" y="17"/>
                </a:cubicBezTo>
                <a:cubicBezTo>
                  <a:pt x="10303" y="933"/>
                  <a:pt x="4715" y="5739"/>
                  <a:pt x="863" y="6971"/>
                </a:cubicBezTo>
                <a:cubicBezTo>
                  <a:pt x="0" y="7247"/>
                  <a:pt x="3465" y="11911"/>
                  <a:pt x="4090" y="12151"/>
                </a:cubicBezTo>
                <a:cubicBezTo>
                  <a:pt x="4138" y="12170"/>
                  <a:pt x="4220" y="12180"/>
                  <a:pt x="4333" y="12180"/>
                </a:cubicBezTo>
                <a:cubicBezTo>
                  <a:pt x="5702" y="12180"/>
                  <a:pt x="11555" y="10715"/>
                  <a:pt x="14347" y="4977"/>
                </a:cubicBezTo>
                <a:cubicBezTo>
                  <a:pt x="14756" y="4135"/>
                  <a:pt x="11520" y="0"/>
                  <a:pt x="11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54"/>
          <p:cNvSpPr/>
          <p:nvPr/>
        </p:nvSpPr>
        <p:spPr>
          <a:xfrm>
            <a:off x="1253418" y="2996704"/>
            <a:ext cx="93965" cy="47293"/>
          </a:xfrm>
          <a:custGeom>
            <a:avLst/>
            <a:gdLst/>
            <a:ahLst/>
            <a:cxnLst/>
            <a:rect l="l" t="t" r="r" b="b"/>
            <a:pathLst>
              <a:path w="5599" h="2818" extrusionOk="0">
                <a:moveTo>
                  <a:pt x="4946" y="1"/>
                </a:moveTo>
                <a:cubicBezTo>
                  <a:pt x="4776" y="1"/>
                  <a:pt x="4553" y="73"/>
                  <a:pt x="4267" y="245"/>
                </a:cubicBezTo>
                <a:cubicBezTo>
                  <a:pt x="2881" y="1081"/>
                  <a:pt x="0" y="1291"/>
                  <a:pt x="0" y="1291"/>
                </a:cubicBezTo>
                <a:lnTo>
                  <a:pt x="2384" y="2818"/>
                </a:lnTo>
                <a:cubicBezTo>
                  <a:pt x="2384" y="2818"/>
                  <a:pt x="3927" y="2663"/>
                  <a:pt x="4962" y="1577"/>
                </a:cubicBezTo>
                <a:cubicBezTo>
                  <a:pt x="5448" y="1068"/>
                  <a:pt x="5598" y="1"/>
                  <a:pt x="49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54"/>
          <p:cNvSpPr/>
          <p:nvPr/>
        </p:nvSpPr>
        <p:spPr>
          <a:xfrm>
            <a:off x="1149218" y="3001991"/>
            <a:ext cx="248079" cy="141040"/>
          </a:xfrm>
          <a:custGeom>
            <a:avLst/>
            <a:gdLst/>
            <a:ahLst/>
            <a:cxnLst/>
            <a:rect l="l" t="t" r="r" b="b"/>
            <a:pathLst>
              <a:path w="14782" h="8404" extrusionOk="0">
                <a:moveTo>
                  <a:pt x="5533" y="1"/>
                </a:moveTo>
                <a:lnTo>
                  <a:pt x="1" y="5681"/>
                </a:lnTo>
                <a:cubicBezTo>
                  <a:pt x="244" y="6145"/>
                  <a:pt x="1012" y="7650"/>
                  <a:pt x="2738" y="8173"/>
                </a:cubicBezTo>
                <a:cubicBezTo>
                  <a:pt x="3286" y="8339"/>
                  <a:pt x="3780" y="8404"/>
                  <a:pt x="4238" y="8404"/>
                </a:cubicBezTo>
                <a:cubicBezTo>
                  <a:pt x="5391" y="8404"/>
                  <a:pt x="6315" y="7994"/>
                  <a:pt x="7281" y="7745"/>
                </a:cubicBezTo>
                <a:cubicBezTo>
                  <a:pt x="7765" y="7620"/>
                  <a:pt x="8181" y="7570"/>
                  <a:pt x="8553" y="7570"/>
                </a:cubicBezTo>
                <a:cubicBezTo>
                  <a:pt x="9913" y="7570"/>
                  <a:pt x="10687" y="8243"/>
                  <a:pt x="12112" y="8394"/>
                </a:cubicBezTo>
                <a:cubicBezTo>
                  <a:pt x="12163" y="8400"/>
                  <a:pt x="12214" y="8403"/>
                  <a:pt x="12264" y="8403"/>
                </a:cubicBezTo>
                <a:cubicBezTo>
                  <a:pt x="12759" y="8403"/>
                  <a:pt x="13214" y="8147"/>
                  <a:pt x="13602" y="7753"/>
                </a:cubicBezTo>
                <a:cubicBezTo>
                  <a:pt x="13654" y="7705"/>
                  <a:pt x="13704" y="7653"/>
                  <a:pt x="13748" y="7598"/>
                </a:cubicBezTo>
                <a:cubicBezTo>
                  <a:pt x="13962" y="7352"/>
                  <a:pt x="14142" y="7078"/>
                  <a:pt x="14287" y="6786"/>
                </a:cubicBezTo>
                <a:cubicBezTo>
                  <a:pt x="14323" y="6731"/>
                  <a:pt x="14352" y="6671"/>
                  <a:pt x="14375" y="6610"/>
                </a:cubicBezTo>
                <a:cubicBezTo>
                  <a:pt x="14531" y="6277"/>
                  <a:pt x="14641" y="5931"/>
                  <a:pt x="14693" y="5606"/>
                </a:cubicBezTo>
                <a:cubicBezTo>
                  <a:pt x="14707" y="5525"/>
                  <a:pt x="14722" y="5452"/>
                  <a:pt x="14730" y="5377"/>
                </a:cubicBezTo>
                <a:cubicBezTo>
                  <a:pt x="14782" y="4825"/>
                  <a:pt x="14679" y="4361"/>
                  <a:pt x="14354" y="4146"/>
                </a:cubicBezTo>
                <a:cubicBezTo>
                  <a:pt x="12289" y="2797"/>
                  <a:pt x="7775" y="2406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54"/>
          <p:cNvSpPr/>
          <p:nvPr/>
        </p:nvSpPr>
        <p:spPr>
          <a:xfrm>
            <a:off x="1292772" y="3098790"/>
            <a:ext cx="87185" cy="33330"/>
          </a:xfrm>
          <a:custGeom>
            <a:avLst/>
            <a:gdLst/>
            <a:ahLst/>
            <a:cxnLst/>
            <a:rect l="l" t="t" r="r" b="b"/>
            <a:pathLst>
              <a:path w="5195" h="1986" extrusionOk="0">
                <a:moveTo>
                  <a:pt x="136" y="1"/>
                </a:moveTo>
                <a:cubicBezTo>
                  <a:pt x="30" y="1"/>
                  <a:pt x="0" y="172"/>
                  <a:pt x="106" y="201"/>
                </a:cubicBezTo>
                <a:cubicBezTo>
                  <a:pt x="1840" y="635"/>
                  <a:pt x="3461" y="1182"/>
                  <a:pt x="5048" y="1985"/>
                </a:cubicBezTo>
                <a:cubicBezTo>
                  <a:pt x="5100" y="1937"/>
                  <a:pt x="5150" y="1886"/>
                  <a:pt x="5194" y="1831"/>
                </a:cubicBezTo>
                <a:cubicBezTo>
                  <a:pt x="3661" y="856"/>
                  <a:pt x="1949" y="199"/>
                  <a:pt x="150" y="2"/>
                </a:cubicBezTo>
                <a:cubicBezTo>
                  <a:pt x="146" y="1"/>
                  <a:pt x="141" y="1"/>
                  <a:pt x="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54"/>
          <p:cNvSpPr/>
          <p:nvPr/>
        </p:nvSpPr>
        <p:spPr>
          <a:xfrm>
            <a:off x="1301667" y="3081202"/>
            <a:ext cx="88813" cy="34689"/>
          </a:xfrm>
          <a:custGeom>
            <a:avLst/>
            <a:gdLst/>
            <a:ahLst/>
            <a:cxnLst/>
            <a:rect l="l" t="t" r="r" b="b"/>
            <a:pathLst>
              <a:path w="5292" h="2067" extrusionOk="0">
                <a:moveTo>
                  <a:pt x="131" y="1"/>
                </a:moveTo>
                <a:cubicBezTo>
                  <a:pt x="30" y="1"/>
                  <a:pt x="0" y="171"/>
                  <a:pt x="107" y="193"/>
                </a:cubicBezTo>
                <a:cubicBezTo>
                  <a:pt x="1900" y="651"/>
                  <a:pt x="3565" y="1218"/>
                  <a:pt x="5203" y="2066"/>
                </a:cubicBezTo>
                <a:cubicBezTo>
                  <a:pt x="5239" y="2010"/>
                  <a:pt x="5268" y="1951"/>
                  <a:pt x="5291" y="1890"/>
                </a:cubicBezTo>
                <a:cubicBezTo>
                  <a:pt x="3737" y="886"/>
                  <a:pt x="1987" y="208"/>
                  <a:pt x="144" y="2"/>
                </a:cubicBezTo>
                <a:cubicBezTo>
                  <a:pt x="139" y="1"/>
                  <a:pt x="135" y="1"/>
                  <a:pt x="1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54"/>
          <p:cNvSpPr/>
          <p:nvPr/>
        </p:nvSpPr>
        <p:spPr>
          <a:xfrm>
            <a:off x="1312810" y="3063615"/>
            <a:ext cx="83610" cy="32474"/>
          </a:xfrm>
          <a:custGeom>
            <a:avLst/>
            <a:gdLst/>
            <a:ahLst/>
            <a:cxnLst/>
            <a:rect l="l" t="t" r="r" b="b"/>
            <a:pathLst>
              <a:path w="4982" h="1935" extrusionOk="0">
                <a:moveTo>
                  <a:pt x="138" y="1"/>
                </a:moveTo>
                <a:cubicBezTo>
                  <a:pt x="29" y="1"/>
                  <a:pt x="1" y="173"/>
                  <a:pt x="114" y="194"/>
                </a:cubicBezTo>
                <a:cubicBezTo>
                  <a:pt x="1804" y="622"/>
                  <a:pt x="3396" y="1160"/>
                  <a:pt x="4945" y="1934"/>
                </a:cubicBezTo>
                <a:cubicBezTo>
                  <a:pt x="4959" y="1853"/>
                  <a:pt x="4974" y="1780"/>
                  <a:pt x="4982" y="1705"/>
                </a:cubicBezTo>
                <a:cubicBezTo>
                  <a:pt x="3507" y="798"/>
                  <a:pt x="1869" y="194"/>
                  <a:pt x="151" y="2"/>
                </a:cubicBezTo>
                <a:cubicBezTo>
                  <a:pt x="147" y="1"/>
                  <a:pt x="142" y="1"/>
                  <a:pt x="1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54"/>
          <p:cNvSpPr/>
          <p:nvPr/>
        </p:nvSpPr>
        <p:spPr>
          <a:xfrm>
            <a:off x="1243383" y="2334804"/>
            <a:ext cx="186269" cy="204579"/>
          </a:xfrm>
          <a:custGeom>
            <a:avLst/>
            <a:gdLst/>
            <a:ahLst/>
            <a:cxnLst/>
            <a:rect l="l" t="t" r="r" b="b"/>
            <a:pathLst>
              <a:path w="11099" h="12190" extrusionOk="0">
                <a:moveTo>
                  <a:pt x="2074" y="1"/>
                </a:moveTo>
                <a:cubicBezTo>
                  <a:pt x="2074" y="1"/>
                  <a:pt x="20" y="2116"/>
                  <a:pt x="13" y="3185"/>
                </a:cubicBezTo>
                <a:cubicBezTo>
                  <a:pt x="0" y="5245"/>
                  <a:pt x="7665" y="12190"/>
                  <a:pt x="7665" y="12190"/>
                </a:cubicBezTo>
                <a:cubicBezTo>
                  <a:pt x="7665" y="12190"/>
                  <a:pt x="8741" y="8195"/>
                  <a:pt x="11097" y="6666"/>
                </a:cubicBezTo>
                <a:cubicBezTo>
                  <a:pt x="11098" y="6666"/>
                  <a:pt x="8190" y="6494"/>
                  <a:pt x="20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4"/>
          <p:cNvSpPr/>
          <p:nvPr/>
        </p:nvSpPr>
        <p:spPr>
          <a:xfrm>
            <a:off x="1419862" y="2334804"/>
            <a:ext cx="72651" cy="177777"/>
          </a:xfrm>
          <a:custGeom>
            <a:avLst/>
            <a:gdLst/>
            <a:ahLst/>
            <a:cxnLst/>
            <a:rect l="l" t="t" r="r" b="b"/>
            <a:pathLst>
              <a:path w="4329" h="10593" extrusionOk="0">
                <a:moveTo>
                  <a:pt x="0" y="1"/>
                </a:moveTo>
                <a:cubicBezTo>
                  <a:pt x="0" y="1"/>
                  <a:pt x="1772" y="4737"/>
                  <a:pt x="582" y="6666"/>
                </a:cubicBezTo>
                <a:cubicBezTo>
                  <a:pt x="582" y="6666"/>
                  <a:pt x="3111" y="7856"/>
                  <a:pt x="4187" y="10592"/>
                </a:cubicBezTo>
                <a:cubicBezTo>
                  <a:pt x="4187" y="10592"/>
                  <a:pt x="4328" y="4891"/>
                  <a:pt x="3296" y="2572"/>
                </a:cubicBezTo>
                <a:cubicBezTo>
                  <a:pt x="2759" y="1368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54"/>
          <p:cNvSpPr/>
          <p:nvPr/>
        </p:nvSpPr>
        <p:spPr>
          <a:xfrm>
            <a:off x="1258084" y="2702801"/>
            <a:ext cx="240812" cy="55416"/>
          </a:xfrm>
          <a:custGeom>
            <a:avLst/>
            <a:gdLst/>
            <a:ahLst/>
            <a:cxnLst/>
            <a:rect l="l" t="t" r="r" b="b"/>
            <a:pathLst>
              <a:path w="14349" h="3302" extrusionOk="0">
                <a:moveTo>
                  <a:pt x="14227" y="0"/>
                </a:moveTo>
                <a:cubicBezTo>
                  <a:pt x="14214" y="0"/>
                  <a:pt x="14202" y="4"/>
                  <a:pt x="14189" y="11"/>
                </a:cubicBezTo>
                <a:cubicBezTo>
                  <a:pt x="11587" y="1593"/>
                  <a:pt x="8628" y="2705"/>
                  <a:pt x="5680" y="2705"/>
                </a:cubicBezTo>
                <a:cubicBezTo>
                  <a:pt x="3834" y="2705"/>
                  <a:pt x="1991" y="2269"/>
                  <a:pt x="243" y="1238"/>
                </a:cubicBezTo>
                <a:cubicBezTo>
                  <a:pt x="220" y="1224"/>
                  <a:pt x="197" y="1218"/>
                  <a:pt x="176" y="1218"/>
                </a:cubicBezTo>
                <a:cubicBezTo>
                  <a:pt x="66" y="1218"/>
                  <a:pt x="0" y="1382"/>
                  <a:pt x="112" y="1462"/>
                </a:cubicBezTo>
                <a:cubicBezTo>
                  <a:pt x="1914" y="2745"/>
                  <a:pt x="3888" y="3301"/>
                  <a:pt x="5873" y="3301"/>
                </a:cubicBezTo>
                <a:cubicBezTo>
                  <a:pt x="8838" y="3301"/>
                  <a:pt x="11825" y="2058"/>
                  <a:pt x="14288" y="136"/>
                </a:cubicBezTo>
                <a:cubicBezTo>
                  <a:pt x="14348" y="90"/>
                  <a:pt x="14292" y="0"/>
                  <a:pt x="14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54"/>
          <p:cNvSpPr/>
          <p:nvPr/>
        </p:nvSpPr>
        <p:spPr>
          <a:xfrm>
            <a:off x="1493217" y="2701140"/>
            <a:ext cx="43030" cy="21028"/>
          </a:xfrm>
          <a:custGeom>
            <a:avLst/>
            <a:gdLst/>
            <a:ahLst/>
            <a:cxnLst/>
            <a:rect l="l" t="t" r="r" b="b"/>
            <a:pathLst>
              <a:path w="2564" h="1253" extrusionOk="0">
                <a:moveTo>
                  <a:pt x="2254" y="1"/>
                </a:moveTo>
                <a:cubicBezTo>
                  <a:pt x="2240" y="1"/>
                  <a:pt x="2225" y="2"/>
                  <a:pt x="2209" y="5"/>
                </a:cubicBezTo>
                <a:cubicBezTo>
                  <a:pt x="1404" y="156"/>
                  <a:pt x="683" y="525"/>
                  <a:pt x="79" y="1073"/>
                </a:cubicBezTo>
                <a:cubicBezTo>
                  <a:pt x="1" y="1143"/>
                  <a:pt x="72" y="1252"/>
                  <a:pt x="159" y="1252"/>
                </a:cubicBezTo>
                <a:cubicBezTo>
                  <a:pt x="176" y="1252"/>
                  <a:pt x="192" y="1249"/>
                  <a:pt x="208" y="1240"/>
                </a:cubicBezTo>
                <a:cubicBezTo>
                  <a:pt x="886" y="890"/>
                  <a:pt x="1588" y="619"/>
                  <a:pt x="2319" y="406"/>
                </a:cubicBezTo>
                <a:cubicBezTo>
                  <a:pt x="2564" y="334"/>
                  <a:pt x="2480" y="1"/>
                  <a:pt x="22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54"/>
          <p:cNvSpPr/>
          <p:nvPr/>
        </p:nvSpPr>
        <p:spPr>
          <a:xfrm>
            <a:off x="1135826" y="2593885"/>
            <a:ext cx="126674" cy="142366"/>
          </a:xfrm>
          <a:custGeom>
            <a:avLst/>
            <a:gdLst/>
            <a:ahLst/>
            <a:cxnLst/>
            <a:rect l="l" t="t" r="r" b="b"/>
            <a:pathLst>
              <a:path w="7548" h="8483" extrusionOk="0">
                <a:moveTo>
                  <a:pt x="7476" y="0"/>
                </a:moveTo>
                <a:cubicBezTo>
                  <a:pt x="7464" y="0"/>
                  <a:pt x="7446" y="7"/>
                  <a:pt x="7422" y="24"/>
                </a:cubicBezTo>
                <a:cubicBezTo>
                  <a:pt x="4468" y="2086"/>
                  <a:pt x="2035" y="5259"/>
                  <a:pt x="71" y="8251"/>
                </a:cubicBezTo>
                <a:cubicBezTo>
                  <a:pt x="1" y="8358"/>
                  <a:pt x="106" y="8482"/>
                  <a:pt x="212" y="8482"/>
                </a:cubicBezTo>
                <a:cubicBezTo>
                  <a:pt x="247" y="8482"/>
                  <a:pt x="282" y="8469"/>
                  <a:pt x="311" y="8436"/>
                </a:cubicBezTo>
                <a:cubicBezTo>
                  <a:pt x="2746" y="5677"/>
                  <a:pt x="4725" y="2948"/>
                  <a:pt x="7340" y="346"/>
                </a:cubicBezTo>
                <a:cubicBezTo>
                  <a:pt x="7451" y="236"/>
                  <a:pt x="7548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54"/>
          <p:cNvSpPr/>
          <p:nvPr/>
        </p:nvSpPr>
        <p:spPr>
          <a:xfrm>
            <a:off x="1241553" y="2339856"/>
            <a:ext cx="255178" cy="203354"/>
          </a:xfrm>
          <a:custGeom>
            <a:avLst/>
            <a:gdLst/>
            <a:ahLst/>
            <a:cxnLst/>
            <a:rect l="l" t="t" r="r" b="b"/>
            <a:pathLst>
              <a:path w="15205" h="12117" extrusionOk="0">
                <a:moveTo>
                  <a:pt x="11332" y="1"/>
                </a:moveTo>
                <a:cubicBezTo>
                  <a:pt x="11254" y="1"/>
                  <a:pt x="11235" y="120"/>
                  <a:pt x="11316" y="154"/>
                </a:cubicBezTo>
                <a:cubicBezTo>
                  <a:pt x="14593" y="1499"/>
                  <a:pt x="14364" y="6011"/>
                  <a:pt x="14637" y="9230"/>
                </a:cubicBezTo>
                <a:cubicBezTo>
                  <a:pt x="13849" y="7759"/>
                  <a:pt x="11390" y="6363"/>
                  <a:pt x="11213" y="6363"/>
                </a:cubicBezTo>
                <a:cubicBezTo>
                  <a:pt x="11210" y="6363"/>
                  <a:pt x="11208" y="6364"/>
                  <a:pt x="11206" y="6365"/>
                </a:cubicBezTo>
                <a:cubicBezTo>
                  <a:pt x="11173" y="6384"/>
                  <a:pt x="8691" y="9230"/>
                  <a:pt x="7744" y="11481"/>
                </a:cubicBezTo>
                <a:cubicBezTo>
                  <a:pt x="6027" y="10146"/>
                  <a:pt x="4436" y="8662"/>
                  <a:pt x="3036" y="6993"/>
                </a:cubicBezTo>
                <a:cubicBezTo>
                  <a:pt x="2341" y="6162"/>
                  <a:pt x="1573" y="5286"/>
                  <a:pt x="1047" y="4333"/>
                </a:cubicBezTo>
                <a:cubicBezTo>
                  <a:pt x="1" y="2435"/>
                  <a:pt x="876" y="1789"/>
                  <a:pt x="1607" y="260"/>
                </a:cubicBezTo>
                <a:cubicBezTo>
                  <a:pt x="1639" y="193"/>
                  <a:pt x="1585" y="134"/>
                  <a:pt x="1531" y="134"/>
                </a:cubicBezTo>
                <a:cubicBezTo>
                  <a:pt x="1506" y="134"/>
                  <a:pt x="1481" y="146"/>
                  <a:pt x="1464" y="174"/>
                </a:cubicBezTo>
                <a:cubicBezTo>
                  <a:pt x="979" y="986"/>
                  <a:pt x="201" y="1755"/>
                  <a:pt x="128" y="2744"/>
                </a:cubicBezTo>
                <a:cubicBezTo>
                  <a:pt x="50" y="3805"/>
                  <a:pt x="794" y="4719"/>
                  <a:pt x="1372" y="5527"/>
                </a:cubicBezTo>
                <a:cubicBezTo>
                  <a:pt x="3138" y="7999"/>
                  <a:pt x="5274" y="10156"/>
                  <a:pt x="7668" y="12021"/>
                </a:cubicBezTo>
                <a:cubicBezTo>
                  <a:pt x="7723" y="12064"/>
                  <a:pt x="7781" y="12082"/>
                  <a:pt x="7833" y="12082"/>
                </a:cubicBezTo>
                <a:cubicBezTo>
                  <a:pt x="7843" y="12082"/>
                  <a:pt x="7853" y="12081"/>
                  <a:pt x="7863" y="12080"/>
                </a:cubicBezTo>
                <a:cubicBezTo>
                  <a:pt x="7902" y="12103"/>
                  <a:pt x="7946" y="12116"/>
                  <a:pt x="7987" y="12116"/>
                </a:cubicBezTo>
                <a:cubicBezTo>
                  <a:pt x="8059" y="12116"/>
                  <a:pt x="8123" y="12077"/>
                  <a:pt x="8138" y="11980"/>
                </a:cubicBezTo>
                <a:cubicBezTo>
                  <a:pt x="8309" y="10887"/>
                  <a:pt x="10611" y="7525"/>
                  <a:pt x="11284" y="6783"/>
                </a:cubicBezTo>
                <a:cubicBezTo>
                  <a:pt x="12911" y="7438"/>
                  <a:pt x="13869" y="8873"/>
                  <a:pt x="14819" y="10448"/>
                </a:cubicBezTo>
                <a:cubicBezTo>
                  <a:pt x="14858" y="10513"/>
                  <a:pt x="14904" y="10542"/>
                  <a:pt x="14944" y="10542"/>
                </a:cubicBezTo>
                <a:cubicBezTo>
                  <a:pt x="15011" y="10542"/>
                  <a:pt x="15062" y="10464"/>
                  <a:pt x="15046" y="10336"/>
                </a:cubicBezTo>
                <a:cubicBezTo>
                  <a:pt x="15023" y="10153"/>
                  <a:pt x="15204" y="1077"/>
                  <a:pt x="11358" y="4"/>
                </a:cubicBezTo>
                <a:cubicBezTo>
                  <a:pt x="11349" y="2"/>
                  <a:pt x="11340" y="1"/>
                  <a:pt x="113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54"/>
          <p:cNvSpPr/>
          <p:nvPr/>
        </p:nvSpPr>
        <p:spPr>
          <a:xfrm>
            <a:off x="1533242" y="2428330"/>
            <a:ext cx="60098" cy="79129"/>
          </a:xfrm>
          <a:custGeom>
            <a:avLst/>
            <a:gdLst/>
            <a:ahLst/>
            <a:cxnLst/>
            <a:rect l="l" t="t" r="r" b="b"/>
            <a:pathLst>
              <a:path w="3581" h="4715" extrusionOk="0">
                <a:moveTo>
                  <a:pt x="82" y="0"/>
                </a:moveTo>
                <a:cubicBezTo>
                  <a:pt x="41" y="0"/>
                  <a:pt x="0" y="50"/>
                  <a:pt x="26" y="93"/>
                </a:cubicBezTo>
                <a:cubicBezTo>
                  <a:pt x="1004" y="1761"/>
                  <a:pt x="2119" y="3359"/>
                  <a:pt x="3510" y="4705"/>
                </a:cubicBezTo>
                <a:cubicBezTo>
                  <a:pt x="3517" y="4712"/>
                  <a:pt x="3525" y="4715"/>
                  <a:pt x="3533" y="4715"/>
                </a:cubicBezTo>
                <a:cubicBezTo>
                  <a:pt x="3557" y="4715"/>
                  <a:pt x="3580" y="4689"/>
                  <a:pt x="3564" y="4663"/>
                </a:cubicBezTo>
                <a:cubicBezTo>
                  <a:pt x="2555" y="3021"/>
                  <a:pt x="1342" y="1511"/>
                  <a:pt x="121" y="20"/>
                </a:cubicBezTo>
                <a:cubicBezTo>
                  <a:pt x="110" y="6"/>
                  <a:pt x="96" y="0"/>
                  <a:pt x="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54"/>
          <p:cNvSpPr/>
          <p:nvPr/>
        </p:nvSpPr>
        <p:spPr>
          <a:xfrm>
            <a:off x="1565111" y="2635521"/>
            <a:ext cx="61407" cy="198084"/>
          </a:xfrm>
          <a:custGeom>
            <a:avLst/>
            <a:gdLst/>
            <a:ahLst/>
            <a:cxnLst/>
            <a:rect l="l" t="t" r="r" b="b"/>
            <a:pathLst>
              <a:path w="3659" h="11803" extrusionOk="0">
                <a:moveTo>
                  <a:pt x="3628" y="1"/>
                </a:moveTo>
                <a:cubicBezTo>
                  <a:pt x="3624" y="1"/>
                  <a:pt x="3619" y="7"/>
                  <a:pt x="3613" y="20"/>
                </a:cubicBezTo>
                <a:cubicBezTo>
                  <a:pt x="3017" y="1383"/>
                  <a:pt x="1893" y="3697"/>
                  <a:pt x="233" y="4520"/>
                </a:cubicBezTo>
                <a:cubicBezTo>
                  <a:pt x="148" y="4561"/>
                  <a:pt x="127" y="4633"/>
                  <a:pt x="139" y="4705"/>
                </a:cubicBezTo>
                <a:cubicBezTo>
                  <a:pt x="135" y="4719"/>
                  <a:pt x="123" y="4725"/>
                  <a:pt x="122" y="4741"/>
                </a:cubicBezTo>
                <a:cubicBezTo>
                  <a:pt x="0" y="5976"/>
                  <a:pt x="104" y="7246"/>
                  <a:pt x="128" y="8488"/>
                </a:cubicBezTo>
                <a:cubicBezTo>
                  <a:pt x="151" y="9568"/>
                  <a:pt x="106" y="10661"/>
                  <a:pt x="284" y="11728"/>
                </a:cubicBezTo>
                <a:cubicBezTo>
                  <a:pt x="292" y="11777"/>
                  <a:pt x="339" y="11802"/>
                  <a:pt x="385" y="11802"/>
                </a:cubicBezTo>
                <a:cubicBezTo>
                  <a:pt x="431" y="11802"/>
                  <a:pt x="477" y="11778"/>
                  <a:pt x="483" y="11728"/>
                </a:cubicBezTo>
                <a:cubicBezTo>
                  <a:pt x="631" y="10659"/>
                  <a:pt x="558" y="9566"/>
                  <a:pt x="548" y="8488"/>
                </a:cubicBezTo>
                <a:cubicBezTo>
                  <a:pt x="539" y="7280"/>
                  <a:pt x="599" y="6048"/>
                  <a:pt x="461" y="4847"/>
                </a:cubicBezTo>
                <a:cubicBezTo>
                  <a:pt x="466" y="4843"/>
                  <a:pt x="473" y="4839"/>
                  <a:pt x="478" y="4836"/>
                </a:cubicBezTo>
                <a:cubicBezTo>
                  <a:pt x="2312" y="3631"/>
                  <a:pt x="2994" y="2099"/>
                  <a:pt x="3635" y="211"/>
                </a:cubicBezTo>
                <a:cubicBezTo>
                  <a:pt x="3659" y="139"/>
                  <a:pt x="3651" y="1"/>
                  <a:pt x="3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54"/>
          <p:cNvSpPr/>
          <p:nvPr/>
        </p:nvSpPr>
        <p:spPr>
          <a:xfrm>
            <a:off x="1145861" y="2811783"/>
            <a:ext cx="45011" cy="84735"/>
          </a:xfrm>
          <a:custGeom>
            <a:avLst/>
            <a:gdLst/>
            <a:ahLst/>
            <a:cxnLst/>
            <a:rect l="l" t="t" r="r" b="b"/>
            <a:pathLst>
              <a:path w="2682" h="5049" extrusionOk="0">
                <a:moveTo>
                  <a:pt x="68" y="0"/>
                </a:moveTo>
                <a:cubicBezTo>
                  <a:pt x="33" y="0"/>
                  <a:pt x="1" y="32"/>
                  <a:pt x="24" y="71"/>
                </a:cubicBezTo>
                <a:cubicBezTo>
                  <a:pt x="451" y="769"/>
                  <a:pt x="961" y="1382"/>
                  <a:pt x="1463" y="2028"/>
                </a:cubicBezTo>
                <a:cubicBezTo>
                  <a:pt x="1941" y="2642"/>
                  <a:pt x="2167" y="2948"/>
                  <a:pt x="1996" y="3736"/>
                </a:cubicBezTo>
                <a:cubicBezTo>
                  <a:pt x="1906" y="4154"/>
                  <a:pt x="1732" y="4536"/>
                  <a:pt x="1620" y="4948"/>
                </a:cubicBezTo>
                <a:cubicBezTo>
                  <a:pt x="1606" y="4998"/>
                  <a:pt x="1654" y="5048"/>
                  <a:pt x="1700" y="5048"/>
                </a:cubicBezTo>
                <a:cubicBezTo>
                  <a:pt x="1718" y="5048"/>
                  <a:pt x="1736" y="5041"/>
                  <a:pt x="1750" y="5023"/>
                </a:cubicBezTo>
                <a:cubicBezTo>
                  <a:pt x="2173" y="4488"/>
                  <a:pt x="2682" y="3486"/>
                  <a:pt x="2501" y="2780"/>
                </a:cubicBezTo>
                <a:cubicBezTo>
                  <a:pt x="2388" y="2339"/>
                  <a:pt x="1933" y="1916"/>
                  <a:pt x="1651" y="1582"/>
                </a:cubicBezTo>
                <a:cubicBezTo>
                  <a:pt x="1166" y="1009"/>
                  <a:pt x="685" y="483"/>
                  <a:pt x="101" y="12"/>
                </a:cubicBezTo>
                <a:cubicBezTo>
                  <a:pt x="91" y="4"/>
                  <a:pt x="79" y="0"/>
                  <a:pt x="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54"/>
          <p:cNvSpPr/>
          <p:nvPr/>
        </p:nvSpPr>
        <p:spPr>
          <a:xfrm>
            <a:off x="966764" y="2820863"/>
            <a:ext cx="145722" cy="88494"/>
          </a:xfrm>
          <a:custGeom>
            <a:avLst/>
            <a:gdLst/>
            <a:ahLst/>
            <a:cxnLst/>
            <a:rect l="l" t="t" r="r" b="b"/>
            <a:pathLst>
              <a:path w="8683" h="5273" extrusionOk="0">
                <a:moveTo>
                  <a:pt x="8519" y="1"/>
                </a:moveTo>
                <a:cubicBezTo>
                  <a:pt x="8490" y="1"/>
                  <a:pt x="8461" y="13"/>
                  <a:pt x="8435" y="41"/>
                </a:cubicBezTo>
                <a:cubicBezTo>
                  <a:pt x="6075" y="2709"/>
                  <a:pt x="3380" y="4041"/>
                  <a:pt x="47" y="5193"/>
                </a:cubicBezTo>
                <a:cubicBezTo>
                  <a:pt x="1" y="5207"/>
                  <a:pt x="16" y="5272"/>
                  <a:pt x="58" y="5272"/>
                </a:cubicBezTo>
                <a:cubicBezTo>
                  <a:pt x="61" y="5272"/>
                  <a:pt x="64" y="5272"/>
                  <a:pt x="68" y="5271"/>
                </a:cubicBezTo>
                <a:cubicBezTo>
                  <a:pt x="3310" y="4754"/>
                  <a:pt x="7020" y="3260"/>
                  <a:pt x="8634" y="194"/>
                </a:cubicBezTo>
                <a:cubicBezTo>
                  <a:pt x="8683" y="105"/>
                  <a:pt x="8604" y="1"/>
                  <a:pt x="85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54"/>
          <p:cNvSpPr/>
          <p:nvPr/>
        </p:nvSpPr>
        <p:spPr>
          <a:xfrm>
            <a:off x="1111191" y="2808762"/>
            <a:ext cx="7754" cy="6008"/>
          </a:xfrm>
          <a:custGeom>
            <a:avLst/>
            <a:gdLst/>
            <a:ahLst/>
            <a:cxnLst/>
            <a:rect l="l" t="t" r="r" b="b"/>
            <a:pathLst>
              <a:path w="462" h="358" extrusionOk="0">
                <a:moveTo>
                  <a:pt x="231" y="1"/>
                </a:moveTo>
                <a:cubicBezTo>
                  <a:pt x="1" y="1"/>
                  <a:pt x="1" y="358"/>
                  <a:pt x="231" y="358"/>
                </a:cubicBezTo>
                <a:cubicBezTo>
                  <a:pt x="461" y="358"/>
                  <a:pt x="461" y="1"/>
                  <a:pt x="231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54"/>
          <p:cNvSpPr/>
          <p:nvPr/>
        </p:nvSpPr>
        <p:spPr>
          <a:xfrm>
            <a:off x="1578402" y="2689861"/>
            <a:ext cx="55751" cy="30158"/>
          </a:xfrm>
          <a:custGeom>
            <a:avLst/>
            <a:gdLst/>
            <a:ahLst/>
            <a:cxnLst/>
            <a:rect l="l" t="t" r="r" b="b"/>
            <a:pathLst>
              <a:path w="3322" h="1797" extrusionOk="0">
                <a:moveTo>
                  <a:pt x="3136" y="1"/>
                </a:moveTo>
                <a:cubicBezTo>
                  <a:pt x="3116" y="1"/>
                  <a:pt x="3096" y="6"/>
                  <a:pt x="3076" y="19"/>
                </a:cubicBezTo>
                <a:cubicBezTo>
                  <a:pt x="2095" y="644"/>
                  <a:pt x="1133" y="1183"/>
                  <a:pt x="72" y="1662"/>
                </a:cubicBezTo>
                <a:cubicBezTo>
                  <a:pt x="0" y="1695"/>
                  <a:pt x="42" y="1797"/>
                  <a:pt x="109" y="1797"/>
                </a:cubicBezTo>
                <a:cubicBezTo>
                  <a:pt x="115" y="1797"/>
                  <a:pt x="121" y="1796"/>
                  <a:pt x="127" y="1795"/>
                </a:cubicBezTo>
                <a:cubicBezTo>
                  <a:pt x="1228" y="1505"/>
                  <a:pt x="2350" y="944"/>
                  <a:pt x="3229" y="218"/>
                </a:cubicBezTo>
                <a:cubicBezTo>
                  <a:pt x="3322" y="143"/>
                  <a:pt x="3237" y="1"/>
                  <a:pt x="3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54"/>
          <p:cNvSpPr/>
          <p:nvPr/>
        </p:nvSpPr>
        <p:spPr>
          <a:xfrm>
            <a:off x="2681318" y="4578025"/>
            <a:ext cx="392543" cy="142483"/>
          </a:xfrm>
          <a:custGeom>
            <a:avLst/>
            <a:gdLst/>
            <a:ahLst/>
            <a:cxnLst/>
            <a:rect l="l" t="t" r="r" b="b"/>
            <a:pathLst>
              <a:path w="23390" h="8490" extrusionOk="0">
                <a:moveTo>
                  <a:pt x="10496" y="1"/>
                </a:moveTo>
                <a:cubicBezTo>
                  <a:pt x="10496" y="1"/>
                  <a:pt x="0" y="3921"/>
                  <a:pt x="0" y="6706"/>
                </a:cubicBezTo>
                <a:cubicBezTo>
                  <a:pt x="0" y="8073"/>
                  <a:pt x="5176" y="8489"/>
                  <a:pt x="10560" y="8489"/>
                </a:cubicBezTo>
                <a:cubicBezTo>
                  <a:pt x="16153" y="8489"/>
                  <a:pt x="21971" y="8041"/>
                  <a:pt x="22450" y="7744"/>
                </a:cubicBezTo>
                <a:cubicBezTo>
                  <a:pt x="23389" y="7160"/>
                  <a:pt x="22450" y="1"/>
                  <a:pt x="224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54"/>
          <p:cNvSpPr/>
          <p:nvPr/>
        </p:nvSpPr>
        <p:spPr>
          <a:xfrm>
            <a:off x="2658192" y="4687579"/>
            <a:ext cx="423842" cy="51824"/>
          </a:xfrm>
          <a:custGeom>
            <a:avLst/>
            <a:gdLst/>
            <a:ahLst/>
            <a:cxnLst/>
            <a:rect l="l" t="t" r="r" b="b"/>
            <a:pathLst>
              <a:path w="25255" h="3088" extrusionOk="0">
                <a:moveTo>
                  <a:pt x="1069" y="0"/>
                </a:moveTo>
                <a:cubicBezTo>
                  <a:pt x="402" y="0"/>
                  <a:pt x="1" y="1115"/>
                  <a:pt x="712" y="1417"/>
                </a:cubicBezTo>
                <a:cubicBezTo>
                  <a:pt x="4159" y="2880"/>
                  <a:pt x="7908" y="3005"/>
                  <a:pt x="11588" y="3069"/>
                </a:cubicBezTo>
                <a:cubicBezTo>
                  <a:pt x="12291" y="3081"/>
                  <a:pt x="12990" y="3088"/>
                  <a:pt x="13688" y="3088"/>
                </a:cubicBezTo>
                <a:cubicBezTo>
                  <a:pt x="17252" y="3088"/>
                  <a:pt x="20758" y="2910"/>
                  <a:pt x="24320" y="2366"/>
                </a:cubicBezTo>
                <a:cubicBezTo>
                  <a:pt x="25255" y="2223"/>
                  <a:pt x="24922" y="861"/>
                  <a:pt x="24043" y="861"/>
                </a:cubicBezTo>
                <a:cubicBezTo>
                  <a:pt x="23999" y="861"/>
                  <a:pt x="23954" y="865"/>
                  <a:pt x="23908" y="872"/>
                </a:cubicBezTo>
                <a:cubicBezTo>
                  <a:pt x="20534" y="1388"/>
                  <a:pt x="17214" y="1560"/>
                  <a:pt x="13839" y="1560"/>
                </a:cubicBezTo>
                <a:cubicBezTo>
                  <a:pt x="13208" y="1560"/>
                  <a:pt x="12575" y="1554"/>
                  <a:pt x="11940" y="1543"/>
                </a:cubicBezTo>
                <a:cubicBezTo>
                  <a:pt x="8306" y="1482"/>
                  <a:pt x="4751" y="1301"/>
                  <a:pt x="1292" y="41"/>
                </a:cubicBezTo>
                <a:cubicBezTo>
                  <a:pt x="1215" y="13"/>
                  <a:pt x="1141" y="0"/>
                  <a:pt x="10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54"/>
          <p:cNvSpPr/>
          <p:nvPr/>
        </p:nvSpPr>
        <p:spPr>
          <a:xfrm>
            <a:off x="2812755" y="4573075"/>
            <a:ext cx="65603" cy="47041"/>
          </a:xfrm>
          <a:custGeom>
            <a:avLst/>
            <a:gdLst/>
            <a:ahLst/>
            <a:cxnLst/>
            <a:rect l="l" t="t" r="r" b="b"/>
            <a:pathLst>
              <a:path w="3909" h="2803" extrusionOk="0">
                <a:moveTo>
                  <a:pt x="1136" y="0"/>
                </a:moveTo>
                <a:cubicBezTo>
                  <a:pt x="788" y="0"/>
                  <a:pt x="451" y="113"/>
                  <a:pt x="157" y="382"/>
                </a:cubicBezTo>
                <a:cubicBezTo>
                  <a:pt x="0" y="525"/>
                  <a:pt x="44" y="802"/>
                  <a:pt x="224" y="903"/>
                </a:cubicBezTo>
                <a:cubicBezTo>
                  <a:pt x="687" y="1161"/>
                  <a:pt x="1225" y="1251"/>
                  <a:pt x="1674" y="1537"/>
                </a:cubicBezTo>
                <a:cubicBezTo>
                  <a:pt x="2121" y="1824"/>
                  <a:pt x="2361" y="2251"/>
                  <a:pt x="2711" y="2627"/>
                </a:cubicBezTo>
                <a:cubicBezTo>
                  <a:pt x="2826" y="2750"/>
                  <a:pt x="2974" y="2802"/>
                  <a:pt x="3124" y="2802"/>
                </a:cubicBezTo>
                <a:cubicBezTo>
                  <a:pt x="3511" y="2802"/>
                  <a:pt x="3909" y="2448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54"/>
          <p:cNvSpPr/>
          <p:nvPr/>
        </p:nvSpPr>
        <p:spPr>
          <a:xfrm>
            <a:off x="2785282" y="4587457"/>
            <a:ext cx="65620" cy="47025"/>
          </a:xfrm>
          <a:custGeom>
            <a:avLst/>
            <a:gdLst/>
            <a:ahLst/>
            <a:cxnLst/>
            <a:rect l="l" t="t" r="r" b="b"/>
            <a:pathLst>
              <a:path w="3910" h="2802" extrusionOk="0">
                <a:moveTo>
                  <a:pt x="1136" y="0"/>
                </a:moveTo>
                <a:cubicBezTo>
                  <a:pt x="788" y="0"/>
                  <a:pt x="451" y="113"/>
                  <a:pt x="158" y="382"/>
                </a:cubicBezTo>
                <a:cubicBezTo>
                  <a:pt x="1" y="525"/>
                  <a:pt x="44" y="801"/>
                  <a:pt x="224" y="902"/>
                </a:cubicBezTo>
                <a:cubicBezTo>
                  <a:pt x="687" y="1159"/>
                  <a:pt x="1225" y="1251"/>
                  <a:pt x="1674" y="1537"/>
                </a:cubicBezTo>
                <a:cubicBezTo>
                  <a:pt x="2121" y="1824"/>
                  <a:pt x="2361" y="2249"/>
                  <a:pt x="2712" y="2626"/>
                </a:cubicBezTo>
                <a:cubicBezTo>
                  <a:pt x="2826" y="2749"/>
                  <a:pt x="2974" y="2802"/>
                  <a:pt x="3124" y="2802"/>
                </a:cubicBezTo>
                <a:cubicBezTo>
                  <a:pt x="3512" y="2802"/>
                  <a:pt x="3910" y="2447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4"/>
          <p:cNvSpPr/>
          <p:nvPr/>
        </p:nvSpPr>
        <p:spPr>
          <a:xfrm>
            <a:off x="2757811" y="4601806"/>
            <a:ext cx="65620" cy="47058"/>
          </a:xfrm>
          <a:custGeom>
            <a:avLst/>
            <a:gdLst/>
            <a:ahLst/>
            <a:cxnLst/>
            <a:rect l="l" t="t" r="r" b="b"/>
            <a:pathLst>
              <a:path w="3910" h="2804" extrusionOk="0">
                <a:moveTo>
                  <a:pt x="1136" y="1"/>
                </a:moveTo>
                <a:cubicBezTo>
                  <a:pt x="788" y="1"/>
                  <a:pt x="452" y="114"/>
                  <a:pt x="158" y="383"/>
                </a:cubicBezTo>
                <a:cubicBezTo>
                  <a:pt x="1" y="525"/>
                  <a:pt x="44" y="803"/>
                  <a:pt x="224" y="902"/>
                </a:cubicBezTo>
                <a:cubicBezTo>
                  <a:pt x="688" y="1161"/>
                  <a:pt x="1225" y="1252"/>
                  <a:pt x="1674" y="1538"/>
                </a:cubicBezTo>
                <a:cubicBezTo>
                  <a:pt x="2122" y="1825"/>
                  <a:pt x="2361" y="2251"/>
                  <a:pt x="2713" y="2628"/>
                </a:cubicBezTo>
                <a:cubicBezTo>
                  <a:pt x="2827" y="2750"/>
                  <a:pt x="2975" y="2803"/>
                  <a:pt x="3125" y="2803"/>
                </a:cubicBezTo>
                <a:cubicBezTo>
                  <a:pt x="3512" y="2803"/>
                  <a:pt x="3910" y="2449"/>
                  <a:pt x="3753" y="2022"/>
                </a:cubicBezTo>
                <a:cubicBezTo>
                  <a:pt x="3417" y="1105"/>
                  <a:pt x="2222" y="1"/>
                  <a:pt x="1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4"/>
          <p:cNvSpPr/>
          <p:nvPr/>
        </p:nvSpPr>
        <p:spPr>
          <a:xfrm>
            <a:off x="2973107" y="4611825"/>
            <a:ext cx="394355" cy="151227"/>
          </a:xfrm>
          <a:custGeom>
            <a:avLst/>
            <a:gdLst/>
            <a:ahLst/>
            <a:cxnLst/>
            <a:rect l="l" t="t" r="r" b="b"/>
            <a:pathLst>
              <a:path w="23498" h="9011" extrusionOk="0">
                <a:moveTo>
                  <a:pt x="22282" y="0"/>
                </a:moveTo>
                <a:lnTo>
                  <a:pt x="10337" y="464"/>
                </a:lnTo>
                <a:cubicBezTo>
                  <a:pt x="10337" y="464"/>
                  <a:pt x="1" y="4787"/>
                  <a:pt x="108" y="7571"/>
                </a:cubicBezTo>
                <a:cubicBezTo>
                  <a:pt x="150" y="8651"/>
                  <a:pt x="3406" y="9011"/>
                  <a:pt x="7428" y="9011"/>
                </a:cubicBezTo>
                <a:cubicBezTo>
                  <a:pt x="13771" y="9011"/>
                  <a:pt x="22020" y="8116"/>
                  <a:pt x="22581" y="7737"/>
                </a:cubicBezTo>
                <a:cubicBezTo>
                  <a:pt x="23497" y="7119"/>
                  <a:pt x="22282" y="0"/>
                  <a:pt x="22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54"/>
          <p:cNvSpPr/>
          <p:nvPr/>
        </p:nvSpPr>
        <p:spPr>
          <a:xfrm>
            <a:off x="2952314" y="4735559"/>
            <a:ext cx="424161" cy="45648"/>
          </a:xfrm>
          <a:custGeom>
            <a:avLst/>
            <a:gdLst/>
            <a:ahLst/>
            <a:cxnLst/>
            <a:rect l="l" t="t" r="r" b="b"/>
            <a:pathLst>
              <a:path w="25274" h="2720" extrusionOk="0">
                <a:moveTo>
                  <a:pt x="24056" y="1"/>
                </a:moveTo>
                <a:cubicBezTo>
                  <a:pt x="24002" y="1"/>
                  <a:pt x="23946" y="6"/>
                  <a:pt x="23888" y="17"/>
                </a:cubicBezTo>
                <a:cubicBezTo>
                  <a:pt x="19911" y="785"/>
                  <a:pt x="15989" y="1064"/>
                  <a:pt x="11954" y="1153"/>
                </a:cubicBezTo>
                <a:cubicBezTo>
                  <a:pt x="11279" y="1168"/>
                  <a:pt x="10606" y="1178"/>
                  <a:pt x="9935" y="1178"/>
                </a:cubicBezTo>
                <a:cubicBezTo>
                  <a:pt x="7000" y="1178"/>
                  <a:pt x="4111" y="979"/>
                  <a:pt x="1258" y="63"/>
                </a:cubicBezTo>
                <a:cubicBezTo>
                  <a:pt x="1189" y="41"/>
                  <a:pt x="1122" y="31"/>
                  <a:pt x="1057" y="31"/>
                </a:cubicBezTo>
                <a:cubicBezTo>
                  <a:pt x="374" y="31"/>
                  <a:pt x="0" y="1183"/>
                  <a:pt x="731" y="1461"/>
                </a:cubicBezTo>
                <a:cubicBezTo>
                  <a:pt x="3506" y="2514"/>
                  <a:pt x="6439" y="2720"/>
                  <a:pt x="9369" y="2720"/>
                </a:cubicBezTo>
                <a:cubicBezTo>
                  <a:pt x="10135" y="2720"/>
                  <a:pt x="10900" y="2706"/>
                  <a:pt x="11663" y="2689"/>
                </a:cubicBezTo>
                <a:cubicBezTo>
                  <a:pt x="15955" y="2598"/>
                  <a:pt x="20127" y="2308"/>
                  <a:pt x="24357" y="1495"/>
                </a:cubicBezTo>
                <a:cubicBezTo>
                  <a:pt x="25274" y="1317"/>
                  <a:pt x="24909" y="1"/>
                  <a:pt x="240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54"/>
          <p:cNvSpPr/>
          <p:nvPr/>
        </p:nvSpPr>
        <p:spPr>
          <a:xfrm>
            <a:off x="3102044" y="4615618"/>
            <a:ext cx="66878" cy="45749"/>
          </a:xfrm>
          <a:custGeom>
            <a:avLst/>
            <a:gdLst/>
            <a:ahLst/>
            <a:cxnLst/>
            <a:rect l="l" t="t" r="r" b="b"/>
            <a:pathLst>
              <a:path w="3985" h="2726" extrusionOk="0">
                <a:moveTo>
                  <a:pt x="1178" y="0"/>
                </a:moveTo>
                <a:cubicBezTo>
                  <a:pt x="808" y="0"/>
                  <a:pt x="453" y="124"/>
                  <a:pt x="153" y="421"/>
                </a:cubicBezTo>
                <a:cubicBezTo>
                  <a:pt x="1" y="570"/>
                  <a:pt x="54" y="845"/>
                  <a:pt x="239" y="938"/>
                </a:cubicBezTo>
                <a:cubicBezTo>
                  <a:pt x="714" y="1178"/>
                  <a:pt x="1253" y="1248"/>
                  <a:pt x="1712" y="1517"/>
                </a:cubicBezTo>
                <a:cubicBezTo>
                  <a:pt x="2171" y="1785"/>
                  <a:pt x="2425" y="2203"/>
                  <a:pt x="2792" y="2565"/>
                </a:cubicBezTo>
                <a:cubicBezTo>
                  <a:pt x="2904" y="2677"/>
                  <a:pt x="3045" y="2725"/>
                  <a:pt x="3186" y="2725"/>
                </a:cubicBezTo>
                <a:cubicBezTo>
                  <a:pt x="3581" y="2725"/>
                  <a:pt x="3985" y="2349"/>
                  <a:pt x="3808" y="1920"/>
                </a:cubicBezTo>
                <a:cubicBezTo>
                  <a:pt x="3444" y="1035"/>
                  <a:pt x="2248" y="0"/>
                  <a:pt x="11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54"/>
          <p:cNvSpPr/>
          <p:nvPr/>
        </p:nvSpPr>
        <p:spPr>
          <a:xfrm>
            <a:off x="3075175" y="4631057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6" y="0"/>
                </a:moveTo>
                <a:cubicBezTo>
                  <a:pt x="806" y="0"/>
                  <a:pt x="451" y="124"/>
                  <a:pt x="151" y="421"/>
                </a:cubicBezTo>
                <a:cubicBezTo>
                  <a:pt x="0" y="570"/>
                  <a:pt x="54" y="844"/>
                  <a:pt x="237" y="937"/>
                </a:cubicBezTo>
                <a:cubicBezTo>
                  <a:pt x="712" y="1178"/>
                  <a:pt x="1251" y="1247"/>
                  <a:pt x="1710" y="1517"/>
                </a:cubicBezTo>
                <a:cubicBezTo>
                  <a:pt x="2171" y="1785"/>
                  <a:pt x="2425" y="2201"/>
                  <a:pt x="2790" y="2565"/>
                </a:cubicBezTo>
                <a:cubicBezTo>
                  <a:pt x="2902" y="2676"/>
                  <a:pt x="3042" y="2724"/>
                  <a:pt x="3184" y="2724"/>
                </a:cubicBezTo>
                <a:cubicBezTo>
                  <a:pt x="3580" y="2724"/>
                  <a:pt x="3984" y="2348"/>
                  <a:pt x="3808" y="1920"/>
                </a:cubicBezTo>
                <a:cubicBezTo>
                  <a:pt x="3443" y="1034"/>
                  <a:pt x="2247" y="0"/>
                  <a:pt x="11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54"/>
          <p:cNvSpPr/>
          <p:nvPr/>
        </p:nvSpPr>
        <p:spPr>
          <a:xfrm>
            <a:off x="3048274" y="4646463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7" y="1"/>
                </a:moveTo>
                <a:cubicBezTo>
                  <a:pt x="806" y="1"/>
                  <a:pt x="451" y="124"/>
                  <a:pt x="151" y="421"/>
                </a:cubicBezTo>
                <a:cubicBezTo>
                  <a:pt x="0" y="569"/>
                  <a:pt x="54" y="845"/>
                  <a:pt x="239" y="938"/>
                </a:cubicBezTo>
                <a:cubicBezTo>
                  <a:pt x="712" y="1179"/>
                  <a:pt x="1253" y="1248"/>
                  <a:pt x="1712" y="1516"/>
                </a:cubicBezTo>
                <a:cubicBezTo>
                  <a:pt x="2171" y="1786"/>
                  <a:pt x="2425" y="2202"/>
                  <a:pt x="2791" y="2566"/>
                </a:cubicBezTo>
                <a:cubicBezTo>
                  <a:pt x="2903" y="2676"/>
                  <a:pt x="3043" y="2725"/>
                  <a:pt x="3185" y="2725"/>
                </a:cubicBezTo>
                <a:cubicBezTo>
                  <a:pt x="3580" y="2725"/>
                  <a:pt x="3984" y="2348"/>
                  <a:pt x="3808" y="1919"/>
                </a:cubicBezTo>
                <a:cubicBezTo>
                  <a:pt x="3443" y="1035"/>
                  <a:pt x="2247" y="1"/>
                  <a:pt x="11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54"/>
          <p:cNvSpPr/>
          <p:nvPr/>
        </p:nvSpPr>
        <p:spPr>
          <a:xfrm>
            <a:off x="2554513" y="3153063"/>
            <a:ext cx="562281" cy="1453868"/>
          </a:xfrm>
          <a:custGeom>
            <a:avLst/>
            <a:gdLst/>
            <a:ahLst/>
            <a:cxnLst/>
            <a:rect l="l" t="t" r="r" b="b"/>
            <a:pathLst>
              <a:path w="33504" h="86630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4375" y="34187"/>
                  <a:pt x="6067" y="41493"/>
                </a:cubicBezTo>
                <a:cubicBezTo>
                  <a:pt x="7760" y="48801"/>
                  <a:pt x="11116" y="83426"/>
                  <a:pt x="13379" y="85171"/>
                </a:cubicBezTo>
                <a:cubicBezTo>
                  <a:pt x="14575" y="86094"/>
                  <a:pt x="19302" y="86629"/>
                  <a:pt x="23712" y="86629"/>
                </a:cubicBezTo>
                <a:cubicBezTo>
                  <a:pt x="27642" y="86629"/>
                  <a:pt x="31320" y="86204"/>
                  <a:pt x="32020" y="85248"/>
                </a:cubicBezTo>
                <a:cubicBezTo>
                  <a:pt x="33503" y="83220"/>
                  <a:pt x="28462" y="42282"/>
                  <a:pt x="28467" y="40544"/>
                </a:cubicBezTo>
                <a:cubicBezTo>
                  <a:pt x="28473" y="38805"/>
                  <a:pt x="26235" y="1508"/>
                  <a:pt x="26235" y="1508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54"/>
          <p:cNvSpPr/>
          <p:nvPr/>
        </p:nvSpPr>
        <p:spPr>
          <a:xfrm>
            <a:off x="2679254" y="3118643"/>
            <a:ext cx="723913" cy="1528365"/>
          </a:xfrm>
          <a:custGeom>
            <a:avLst/>
            <a:gdLst/>
            <a:ahLst/>
            <a:cxnLst/>
            <a:rect l="l" t="t" r="r" b="b"/>
            <a:pathLst>
              <a:path w="43135" h="91069" extrusionOk="0">
                <a:moveTo>
                  <a:pt x="41625" y="0"/>
                </a:moveTo>
                <a:lnTo>
                  <a:pt x="0" y="266"/>
                </a:lnTo>
                <a:cubicBezTo>
                  <a:pt x="0" y="266"/>
                  <a:pt x="8103" y="21490"/>
                  <a:pt x="10034" y="26822"/>
                </a:cubicBezTo>
                <a:cubicBezTo>
                  <a:pt x="11966" y="32153"/>
                  <a:pt x="12709" y="47386"/>
                  <a:pt x="14405" y="56782"/>
                </a:cubicBezTo>
                <a:cubicBezTo>
                  <a:pt x="14954" y="59828"/>
                  <a:pt x="18794" y="86369"/>
                  <a:pt x="22603" y="89322"/>
                </a:cubicBezTo>
                <a:cubicBezTo>
                  <a:pt x="24211" y="90570"/>
                  <a:pt x="27457" y="91069"/>
                  <a:pt x="30812" y="91069"/>
                </a:cubicBezTo>
                <a:cubicBezTo>
                  <a:pt x="35402" y="91069"/>
                  <a:pt x="40196" y="90134"/>
                  <a:pt x="41272" y="88903"/>
                </a:cubicBezTo>
                <a:cubicBezTo>
                  <a:pt x="43135" y="86773"/>
                  <a:pt x="39178" y="49627"/>
                  <a:pt x="39356" y="46530"/>
                </a:cubicBezTo>
                <a:cubicBezTo>
                  <a:pt x="39534" y="43433"/>
                  <a:pt x="37901" y="24320"/>
                  <a:pt x="39075" y="22026"/>
                </a:cubicBezTo>
                <a:cubicBezTo>
                  <a:pt x="42809" y="14738"/>
                  <a:pt x="41795" y="2247"/>
                  <a:pt x="416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54"/>
          <p:cNvSpPr/>
          <p:nvPr/>
        </p:nvSpPr>
        <p:spPr>
          <a:xfrm>
            <a:off x="2149915" y="2342540"/>
            <a:ext cx="802388" cy="479778"/>
          </a:xfrm>
          <a:custGeom>
            <a:avLst/>
            <a:gdLst/>
            <a:ahLst/>
            <a:cxnLst/>
            <a:rect l="l" t="t" r="r" b="b"/>
            <a:pathLst>
              <a:path w="47811" h="28588" extrusionOk="0">
                <a:moveTo>
                  <a:pt x="40882" y="1"/>
                </a:moveTo>
                <a:cubicBezTo>
                  <a:pt x="39766" y="1"/>
                  <a:pt x="38636" y="295"/>
                  <a:pt x="37620" y="932"/>
                </a:cubicBezTo>
                <a:cubicBezTo>
                  <a:pt x="33384" y="3584"/>
                  <a:pt x="22109" y="13902"/>
                  <a:pt x="21333" y="13902"/>
                </a:cubicBezTo>
                <a:cubicBezTo>
                  <a:pt x="19345" y="13902"/>
                  <a:pt x="10199" y="6566"/>
                  <a:pt x="7168" y="5044"/>
                </a:cubicBezTo>
                <a:cubicBezTo>
                  <a:pt x="6896" y="4908"/>
                  <a:pt x="6614" y="4845"/>
                  <a:pt x="6326" y="4845"/>
                </a:cubicBezTo>
                <a:cubicBezTo>
                  <a:pt x="3427" y="4845"/>
                  <a:pt x="1" y="11246"/>
                  <a:pt x="733" y="12739"/>
                </a:cubicBezTo>
                <a:cubicBezTo>
                  <a:pt x="1498" y="14302"/>
                  <a:pt x="17346" y="28587"/>
                  <a:pt x="21897" y="28587"/>
                </a:cubicBezTo>
                <a:cubicBezTo>
                  <a:pt x="22123" y="28587"/>
                  <a:pt x="22322" y="28552"/>
                  <a:pt x="22489" y="28478"/>
                </a:cubicBezTo>
                <a:cubicBezTo>
                  <a:pt x="28812" y="25673"/>
                  <a:pt x="46092" y="12310"/>
                  <a:pt x="47001" y="7360"/>
                </a:cubicBezTo>
                <a:cubicBezTo>
                  <a:pt x="47811" y="2955"/>
                  <a:pt x="44417" y="1"/>
                  <a:pt x="40882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54"/>
          <p:cNvSpPr/>
          <p:nvPr/>
        </p:nvSpPr>
        <p:spPr>
          <a:xfrm>
            <a:off x="2031853" y="2299477"/>
            <a:ext cx="238429" cy="265298"/>
          </a:xfrm>
          <a:custGeom>
            <a:avLst/>
            <a:gdLst/>
            <a:ahLst/>
            <a:cxnLst/>
            <a:rect l="l" t="t" r="r" b="b"/>
            <a:pathLst>
              <a:path w="14207" h="15808" extrusionOk="0">
                <a:moveTo>
                  <a:pt x="1940" y="1"/>
                </a:moveTo>
                <a:cubicBezTo>
                  <a:pt x="672" y="1"/>
                  <a:pt x="0" y="1037"/>
                  <a:pt x="1123" y="1980"/>
                </a:cubicBezTo>
                <a:cubicBezTo>
                  <a:pt x="2015" y="2724"/>
                  <a:pt x="4013" y="3963"/>
                  <a:pt x="4080" y="4192"/>
                </a:cubicBezTo>
                <a:lnTo>
                  <a:pt x="4080" y="4200"/>
                </a:lnTo>
                <a:cubicBezTo>
                  <a:pt x="4087" y="4236"/>
                  <a:pt x="4051" y="4339"/>
                  <a:pt x="3984" y="4495"/>
                </a:cubicBezTo>
                <a:cubicBezTo>
                  <a:pt x="3865" y="4803"/>
                  <a:pt x="3629" y="5320"/>
                  <a:pt x="3378" y="5917"/>
                </a:cubicBezTo>
                <a:cubicBezTo>
                  <a:pt x="3342" y="6014"/>
                  <a:pt x="3297" y="6116"/>
                  <a:pt x="3254" y="6219"/>
                </a:cubicBezTo>
                <a:cubicBezTo>
                  <a:pt x="3069" y="6677"/>
                  <a:pt x="2877" y="7178"/>
                  <a:pt x="2731" y="7651"/>
                </a:cubicBezTo>
                <a:cubicBezTo>
                  <a:pt x="2693" y="7761"/>
                  <a:pt x="2664" y="7864"/>
                  <a:pt x="2634" y="7967"/>
                </a:cubicBezTo>
                <a:cubicBezTo>
                  <a:pt x="2465" y="8551"/>
                  <a:pt x="2376" y="9081"/>
                  <a:pt x="2428" y="9465"/>
                </a:cubicBezTo>
                <a:cubicBezTo>
                  <a:pt x="2502" y="10025"/>
                  <a:pt x="3364" y="11088"/>
                  <a:pt x="4397" y="12187"/>
                </a:cubicBezTo>
                <a:cubicBezTo>
                  <a:pt x="4456" y="12252"/>
                  <a:pt x="4522" y="12327"/>
                  <a:pt x="4588" y="12392"/>
                </a:cubicBezTo>
                <a:cubicBezTo>
                  <a:pt x="6211" y="14097"/>
                  <a:pt x="8143" y="15807"/>
                  <a:pt x="8143" y="15807"/>
                </a:cubicBezTo>
                <a:lnTo>
                  <a:pt x="14207" y="7606"/>
                </a:lnTo>
                <a:cubicBezTo>
                  <a:pt x="12473" y="6507"/>
                  <a:pt x="5939" y="1115"/>
                  <a:pt x="2745" y="129"/>
                </a:cubicBezTo>
                <a:cubicBezTo>
                  <a:pt x="2460" y="40"/>
                  <a:pt x="2188" y="1"/>
                  <a:pt x="19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54"/>
          <p:cNvSpPr/>
          <p:nvPr/>
        </p:nvSpPr>
        <p:spPr>
          <a:xfrm>
            <a:off x="2076040" y="2369946"/>
            <a:ext cx="81227" cy="137516"/>
          </a:xfrm>
          <a:custGeom>
            <a:avLst/>
            <a:gdLst/>
            <a:ahLst/>
            <a:cxnLst/>
            <a:rect l="l" t="t" r="r" b="b"/>
            <a:pathLst>
              <a:path w="4840" h="8194" extrusionOk="0">
                <a:moveTo>
                  <a:pt x="1447" y="0"/>
                </a:moveTo>
                <a:lnTo>
                  <a:pt x="1447" y="0"/>
                </a:lnTo>
                <a:cubicBezTo>
                  <a:pt x="1454" y="35"/>
                  <a:pt x="1418" y="139"/>
                  <a:pt x="1351" y="294"/>
                </a:cubicBezTo>
                <a:cubicBezTo>
                  <a:pt x="2294" y="1223"/>
                  <a:pt x="3431" y="1998"/>
                  <a:pt x="4529" y="2838"/>
                </a:cubicBezTo>
                <a:cubicBezTo>
                  <a:pt x="4184" y="3271"/>
                  <a:pt x="3863" y="3725"/>
                  <a:pt x="3571" y="4196"/>
                </a:cubicBezTo>
                <a:cubicBezTo>
                  <a:pt x="3040" y="3702"/>
                  <a:pt x="2436" y="3274"/>
                  <a:pt x="1897" y="2787"/>
                </a:cubicBezTo>
                <a:cubicBezTo>
                  <a:pt x="1505" y="2440"/>
                  <a:pt x="1130" y="2071"/>
                  <a:pt x="747" y="1718"/>
                </a:cubicBezTo>
                <a:cubicBezTo>
                  <a:pt x="710" y="1813"/>
                  <a:pt x="665" y="1917"/>
                  <a:pt x="621" y="2020"/>
                </a:cubicBezTo>
                <a:cubicBezTo>
                  <a:pt x="953" y="2383"/>
                  <a:pt x="1307" y="2720"/>
                  <a:pt x="1675" y="3053"/>
                </a:cubicBezTo>
                <a:cubicBezTo>
                  <a:pt x="2213" y="3539"/>
                  <a:pt x="2775" y="4070"/>
                  <a:pt x="3393" y="4468"/>
                </a:cubicBezTo>
                <a:cubicBezTo>
                  <a:pt x="3133" y="4905"/>
                  <a:pt x="2896" y="5355"/>
                  <a:pt x="2686" y="5819"/>
                </a:cubicBezTo>
                <a:cubicBezTo>
                  <a:pt x="1801" y="5044"/>
                  <a:pt x="945" y="4269"/>
                  <a:pt x="98" y="3452"/>
                </a:cubicBezTo>
                <a:cubicBezTo>
                  <a:pt x="60" y="3562"/>
                  <a:pt x="31" y="3665"/>
                  <a:pt x="1" y="3768"/>
                </a:cubicBezTo>
                <a:cubicBezTo>
                  <a:pt x="739" y="4661"/>
                  <a:pt x="1609" y="5488"/>
                  <a:pt x="2546" y="6157"/>
                </a:cubicBezTo>
                <a:cubicBezTo>
                  <a:pt x="2347" y="6622"/>
                  <a:pt x="1963" y="7412"/>
                  <a:pt x="1763" y="7987"/>
                </a:cubicBezTo>
                <a:cubicBezTo>
                  <a:pt x="1823" y="8053"/>
                  <a:pt x="1889" y="8127"/>
                  <a:pt x="1955" y="8193"/>
                </a:cubicBezTo>
                <a:cubicBezTo>
                  <a:pt x="2420" y="7352"/>
                  <a:pt x="3032" y="6129"/>
                  <a:pt x="3438" y="5354"/>
                </a:cubicBezTo>
                <a:cubicBezTo>
                  <a:pt x="3874" y="4535"/>
                  <a:pt x="4405" y="3760"/>
                  <a:pt x="4788" y="2913"/>
                </a:cubicBezTo>
                <a:cubicBezTo>
                  <a:pt x="4825" y="2871"/>
                  <a:pt x="4839" y="2812"/>
                  <a:pt x="4825" y="2758"/>
                </a:cubicBezTo>
                <a:cubicBezTo>
                  <a:pt x="4825" y="2750"/>
                  <a:pt x="4817" y="2750"/>
                  <a:pt x="4817" y="2744"/>
                </a:cubicBezTo>
                <a:cubicBezTo>
                  <a:pt x="4810" y="2728"/>
                  <a:pt x="4810" y="2714"/>
                  <a:pt x="4795" y="2706"/>
                </a:cubicBezTo>
                <a:cubicBezTo>
                  <a:pt x="3653" y="1807"/>
                  <a:pt x="2546" y="848"/>
                  <a:pt x="14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54"/>
          <p:cNvSpPr/>
          <p:nvPr/>
        </p:nvSpPr>
        <p:spPr>
          <a:xfrm>
            <a:off x="2099216" y="2387819"/>
            <a:ext cx="121656" cy="87235"/>
          </a:xfrm>
          <a:custGeom>
            <a:avLst/>
            <a:gdLst/>
            <a:ahLst/>
            <a:cxnLst/>
            <a:rect l="l" t="t" r="r" b="b"/>
            <a:pathLst>
              <a:path w="7249" h="5198" extrusionOk="0">
                <a:moveTo>
                  <a:pt x="3916" y="0"/>
                </a:moveTo>
                <a:cubicBezTo>
                  <a:pt x="3468" y="0"/>
                  <a:pt x="3110" y="46"/>
                  <a:pt x="2958" y="168"/>
                </a:cubicBezTo>
                <a:cubicBezTo>
                  <a:pt x="2176" y="794"/>
                  <a:pt x="0" y="1337"/>
                  <a:pt x="117" y="2368"/>
                </a:cubicBezTo>
                <a:cubicBezTo>
                  <a:pt x="166" y="2806"/>
                  <a:pt x="584" y="2947"/>
                  <a:pt x="1103" y="2947"/>
                </a:cubicBezTo>
                <a:cubicBezTo>
                  <a:pt x="1806" y="2947"/>
                  <a:pt x="2695" y="2688"/>
                  <a:pt x="3109" y="2554"/>
                </a:cubicBezTo>
                <a:cubicBezTo>
                  <a:pt x="3147" y="2542"/>
                  <a:pt x="3181" y="2536"/>
                  <a:pt x="3212" y="2536"/>
                </a:cubicBezTo>
                <a:cubicBezTo>
                  <a:pt x="3762" y="2536"/>
                  <a:pt x="3223" y="4424"/>
                  <a:pt x="4284" y="5197"/>
                </a:cubicBezTo>
                <a:lnTo>
                  <a:pt x="7249" y="377"/>
                </a:lnTo>
                <a:cubicBezTo>
                  <a:pt x="7249" y="377"/>
                  <a:pt x="5208" y="0"/>
                  <a:pt x="3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54"/>
          <p:cNvSpPr/>
          <p:nvPr/>
        </p:nvSpPr>
        <p:spPr>
          <a:xfrm>
            <a:off x="2094181" y="2383388"/>
            <a:ext cx="125751" cy="94066"/>
          </a:xfrm>
          <a:custGeom>
            <a:avLst/>
            <a:gdLst/>
            <a:ahLst/>
            <a:cxnLst/>
            <a:rect l="l" t="t" r="r" b="b"/>
            <a:pathLst>
              <a:path w="7493" h="5605" extrusionOk="0">
                <a:moveTo>
                  <a:pt x="4511" y="0"/>
                </a:moveTo>
                <a:cubicBezTo>
                  <a:pt x="4090" y="0"/>
                  <a:pt x="3686" y="57"/>
                  <a:pt x="3328" y="196"/>
                </a:cubicBezTo>
                <a:cubicBezTo>
                  <a:pt x="2466" y="530"/>
                  <a:pt x="750" y="1230"/>
                  <a:pt x="321" y="2138"/>
                </a:cubicBezTo>
                <a:cubicBezTo>
                  <a:pt x="0" y="2817"/>
                  <a:pt x="591" y="3500"/>
                  <a:pt x="1181" y="3534"/>
                </a:cubicBezTo>
                <a:cubicBezTo>
                  <a:pt x="1207" y="3535"/>
                  <a:pt x="1234" y="3536"/>
                  <a:pt x="1261" y="3536"/>
                </a:cubicBezTo>
                <a:cubicBezTo>
                  <a:pt x="2001" y="3536"/>
                  <a:pt x="3079" y="3005"/>
                  <a:pt x="3391" y="3005"/>
                </a:cubicBezTo>
                <a:cubicBezTo>
                  <a:pt x="3420" y="3005"/>
                  <a:pt x="3442" y="3009"/>
                  <a:pt x="3457" y="3020"/>
                </a:cubicBezTo>
                <a:cubicBezTo>
                  <a:pt x="3665" y="3162"/>
                  <a:pt x="3608" y="3746"/>
                  <a:pt x="3744" y="4405"/>
                </a:cubicBezTo>
                <a:cubicBezTo>
                  <a:pt x="3830" y="4829"/>
                  <a:pt x="4016" y="5133"/>
                  <a:pt x="4241" y="5498"/>
                </a:cubicBezTo>
                <a:cubicBezTo>
                  <a:pt x="4288" y="5573"/>
                  <a:pt x="4345" y="5605"/>
                  <a:pt x="4389" y="5605"/>
                </a:cubicBezTo>
                <a:cubicBezTo>
                  <a:pt x="4462" y="5605"/>
                  <a:pt x="4504" y="5521"/>
                  <a:pt x="4420" y="5409"/>
                </a:cubicBezTo>
                <a:cubicBezTo>
                  <a:pt x="3663" y="4365"/>
                  <a:pt x="3817" y="2812"/>
                  <a:pt x="3642" y="2730"/>
                </a:cubicBezTo>
                <a:cubicBezTo>
                  <a:pt x="3621" y="2721"/>
                  <a:pt x="3592" y="2717"/>
                  <a:pt x="3555" y="2717"/>
                </a:cubicBezTo>
                <a:cubicBezTo>
                  <a:pt x="3167" y="2717"/>
                  <a:pt x="1949" y="3193"/>
                  <a:pt x="1260" y="3220"/>
                </a:cubicBezTo>
                <a:cubicBezTo>
                  <a:pt x="1249" y="3220"/>
                  <a:pt x="1238" y="3220"/>
                  <a:pt x="1227" y="3220"/>
                </a:cubicBezTo>
                <a:cubicBezTo>
                  <a:pt x="680" y="3220"/>
                  <a:pt x="398" y="2679"/>
                  <a:pt x="594" y="2252"/>
                </a:cubicBezTo>
                <a:cubicBezTo>
                  <a:pt x="920" y="1541"/>
                  <a:pt x="2831" y="828"/>
                  <a:pt x="3264" y="650"/>
                </a:cubicBezTo>
                <a:cubicBezTo>
                  <a:pt x="3693" y="474"/>
                  <a:pt x="4121" y="414"/>
                  <a:pt x="4549" y="414"/>
                </a:cubicBezTo>
                <a:cubicBezTo>
                  <a:pt x="5504" y="414"/>
                  <a:pt x="6461" y="717"/>
                  <a:pt x="7444" y="722"/>
                </a:cubicBezTo>
                <a:cubicBezTo>
                  <a:pt x="7490" y="722"/>
                  <a:pt x="7492" y="663"/>
                  <a:pt x="7455" y="649"/>
                </a:cubicBezTo>
                <a:cubicBezTo>
                  <a:pt x="6633" y="330"/>
                  <a:pt x="5523" y="0"/>
                  <a:pt x="45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54"/>
          <p:cNvSpPr/>
          <p:nvPr/>
        </p:nvSpPr>
        <p:spPr>
          <a:xfrm>
            <a:off x="2154882" y="2333294"/>
            <a:ext cx="832160" cy="496493"/>
          </a:xfrm>
          <a:custGeom>
            <a:avLst/>
            <a:gdLst/>
            <a:ahLst/>
            <a:cxnLst/>
            <a:rect l="l" t="t" r="r" b="b"/>
            <a:pathLst>
              <a:path w="49585" h="29584" extrusionOk="0">
                <a:moveTo>
                  <a:pt x="41031" y="1"/>
                </a:moveTo>
                <a:cubicBezTo>
                  <a:pt x="39956" y="1"/>
                  <a:pt x="38808" y="264"/>
                  <a:pt x="37639" y="859"/>
                </a:cubicBezTo>
                <a:cubicBezTo>
                  <a:pt x="34394" y="2508"/>
                  <a:pt x="22201" y="13506"/>
                  <a:pt x="21037" y="13794"/>
                </a:cubicBezTo>
                <a:cubicBezTo>
                  <a:pt x="21019" y="13798"/>
                  <a:pt x="20999" y="13800"/>
                  <a:pt x="20977" y="13800"/>
                </a:cubicBezTo>
                <a:cubicBezTo>
                  <a:pt x="19491" y="13800"/>
                  <a:pt x="7012" y="4593"/>
                  <a:pt x="6161" y="4531"/>
                </a:cubicBezTo>
                <a:cubicBezTo>
                  <a:pt x="6156" y="4531"/>
                  <a:pt x="6151" y="4531"/>
                  <a:pt x="6146" y="4531"/>
                </a:cubicBezTo>
                <a:cubicBezTo>
                  <a:pt x="5239" y="4531"/>
                  <a:pt x="219" y="9831"/>
                  <a:pt x="46" y="13794"/>
                </a:cubicBezTo>
                <a:cubicBezTo>
                  <a:pt x="1" y="14850"/>
                  <a:pt x="17416" y="29584"/>
                  <a:pt x="21422" y="29584"/>
                </a:cubicBezTo>
                <a:cubicBezTo>
                  <a:pt x="21484" y="29584"/>
                  <a:pt x="21542" y="29580"/>
                  <a:pt x="21597" y="29573"/>
                </a:cubicBezTo>
                <a:cubicBezTo>
                  <a:pt x="25241" y="29110"/>
                  <a:pt x="41898" y="15640"/>
                  <a:pt x="46108" y="10295"/>
                </a:cubicBezTo>
                <a:cubicBezTo>
                  <a:pt x="49584" y="5883"/>
                  <a:pt x="46117" y="1"/>
                  <a:pt x="410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54"/>
          <p:cNvSpPr/>
          <p:nvPr/>
        </p:nvSpPr>
        <p:spPr>
          <a:xfrm>
            <a:off x="2187104" y="2328477"/>
            <a:ext cx="803982" cy="510943"/>
          </a:xfrm>
          <a:custGeom>
            <a:avLst/>
            <a:gdLst/>
            <a:ahLst/>
            <a:cxnLst/>
            <a:rect l="l" t="t" r="r" b="b"/>
            <a:pathLst>
              <a:path w="47906" h="30445" extrusionOk="0">
                <a:moveTo>
                  <a:pt x="39116" y="1"/>
                </a:moveTo>
                <a:cubicBezTo>
                  <a:pt x="38211" y="1"/>
                  <a:pt x="37273" y="189"/>
                  <a:pt x="36338" y="612"/>
                </a:cubicBezTo>
                <a:cubicBezTo>
                  <a:pt x="33413" y="1933"/>
                  <a:pt x="20206" y="13846"/>
                  <a:pt x="19129" y="13846"/>
                </a:cubicBezTo>
                <a:cubicBezTo>
                  <a:pt x="19125" y="13846"/>
                  <a:pt x="19121" y="13845"/>
                  <a:pt x="19117" y="13845"/>
                </a:cubicBezTo>
                <a:cubicBezTo>
                  <a:pt x="18142" y="13746"/>
                  <a:pt x="8076" y="6173"/>
                  <a:pt x="7344" y="6173"/>
                </a:cubicBezTo>
                <a:cubicBezTo>
                  <a:pt x="7339" y="6173"/>
                  <a:pt x="7335" y="6173"/>
                  <a:pt x="7332" y="6174"/>
                </a:cubicBezTo>
                <a:cubicBezTo>
                  <a:pt x="5466" y="6441"/>
                  <a:pt x="583" y="12944"/>
                  <a:pt x="100" y="17522"/>
                </a:cubicBezTo>
                <a:cubicBezTo>
                  <a:pt x="1" y="18465"/>
                  <a:pt x="14540" y="30109"/>
                  <a:pt x="19527" y="30440"/>
                </a:cubicBezTo>
                <a:cubicBezTo>
                  <a:pt x="19577" y="30443"/>
                  <a:pt x="19627" y="30445"/>
                  <a:pt x="19679" y="30445"/>
                </a:cubicBezTo>
                <a:cubicBezTo>
                  <a:pt x="24862" y="30445"/>
                  <a:pt x="42165" y="14145"/>
                  <a:pt x="45265" y="9472"/>
                </a:cubicBezTo>
                <a:cubicBezTo>
                  <a:pt x="47905" y="5491"/>
                  <a:pt x="43994" y="1"/>
                  <a:pt x="391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54"/>
          <p:cNvSpPr/>
          <p:nvPr/>
        </p:nvSpPr>
        <p:spPr>
          <a:xfrm>
            <a:off x="2492302" y="2277712"/>
            <a:ext cx="937269" cy="1085459"/>
          </a:xfrm>
          <a:custGeom>
            <a:avLst/>
            <a:gdLst/>
            <a:ahLst/>
            <a:cxnLst/>
            <a:rect l="l" t="t" r="r" b="b"/>
            <a:pathLst>
              <a:path w="55848" h="64678" extrusionOk="0">
                <a:moveTo>
                  <a:pt x="29980" y="1"/>
                </a:moveTo>
                <a:cubicBezTo>
                  <a:pt x="28493" y="1"/>
                  <a:pt x="26879" y="188"/>
                  <a:pt x="25142" y="622"/>
                </a:cubicBezTo>
                <a:cubicBezTo>
                  <a:pt x="21507" y="1531"/>
                  <a:pt x="16676" y="5592"/>
                  <a:pt x="15096" y="8174"/>
                </a:cubicBezTo>
                <a:cubicBezTo>
                  <a:pt x="13515" y="10758"/>
                  <a:pt x="10931" y="18311"/>
                  <a:pt x="10037" y="19902"/>
                </a:cubicBezTo>
                <a:cubicBezTo>
                  <a:pt x="9142" y="21493"/>
                  <a:pt x="2583" y="33516"/>
                  <a:pt x="1292" y="43254"/>
                </a:cubicBezTo>
                <a:cubicBezTo>
                  <a:pt x="0" y="52993"/>
                  <a:pt x="2485" y="60346"/>
                  <a:pt x="3876" y="61638"/>
                </a:cubicBezTo>
                <a:cubicBezTo>
                  <a:pt x="5076" y="62751"/>
                  <a:pt x="12554" y="64678"/>
                  <a:pt x="21471" y="64678"/>
                </a:cubicBezTo>
                <a:cubicBezTo>
                  <a:pt x="22896" y="64678"/>
                  <a:pt x="24358" y="64628"/>
                  <a:pt x="25838" y="64519"/>
                </a:cubicBezTo>
                <a:cubicBezTo>
                  <a:pt x="36569" y="63725"/>
                  <a:pt x="50482" y="61538"/>
                  <a:pt x="53164" y="58060"/>
                </a:cubicBezTo>
                <a:cubicBezTo>
                  <a:pt x="55847" y="54581"/>
                  <a:pt x="50945" y="37705"/>
                  <a:pt x="48858" y="32341"/>
                </a:cubicBezTo>
                <a:cubicBezTo>
                  <a:pt x="46771" y="26975"/>
                  <a:pt x="43624" y="8749"/>
                  <a:pt x="42532" y="6475"/>
                </a:cubicBezTo>
                <a:cubicBezTo>
                  <a:pt x="41622" y="4583"/>
                  <a:pt x="37343" y="1"/>
                  <a:pt x="2998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54"/>
          <p:cNvSpPr/>
          <p:nvPr/>
        </p:nvSpPr>
        <p:spPr>
          <a:xfrm>
            <a:off x="2761267" y="2407454"/>
            <a:ext cx="134059" cy="935121"/>
          </a:xfrm>
          <a:custGeom>
            <a:avLst/>
            <a:gdLst/>
            <a:ahLst/>
            <a:cxnLst/>
            <a:rect l="l" t="t" r="r" b="b"/>
            <a:pathLst>
              <a:path w="7988" h="55720" extrusionOk="0">
                <a:moveTo>
                  <a:pt x="7881" y="0"/>
                </a:moveTo>
                <a:cubicBezTo>
                  <a:pt x="7840" y="0"/>
                  <a:pt x="7800" y="21"/>
                  <a:pt x="7793" y="68"/>
                </a:cubicBezTo>
                <a:cubicBezTo>
                  <a:pt x="6372" y="9488"/>
                  <a:pt x="1935" y="18142"/>
                  <a:pt x="635" y="27585"/>
                </a:cubicBezTo>
                <a:cubicBezTo>
                  <a:pt x="0" y="32193"/>
                  <a:pt x="21" y="36867"/>
                  <a:pt x="293" y="41503"/>
                </a:cubicBezTo>
                <a:cubicBezTo>
                  <a:pt x="575" y="46285"/>
                  <a:pt x="991" y="51098"/>
                  <a:pt x="2706" y="55610"/>
                </a:cubicBezTo>
                <a:cubicBezTo>
                  <a:pt x="2735" y="55686"/>
                  <a:pt x="2801" y="55719"/>
                  <a:pt x="2866" y="55719"/>
                </a:cubicBezTo>
                <a:cubicBezTo>
                  <a:pt x="2965" y="55719"/>
                  <a:pt x="3062" y="55642"/>
                  <a:pt x="3017" y="55524"/>
                </a:cubicBezTo>
                <a:cubicBezTo>
                  <a:pt x="1258" y="50824"/>
                  <a:pt x="862" y="45781"/>
                  <a:pt x="598" y="40808"/>
                </a:cubicBezTo>
                <a:cubicBezTo>
                  <a:pt x="338" y="35856"/>
                  <a:pt x="381" y="30858"/>
                  <a:pt x="1231" y="25960"/>
                </a:cubicBezTo>
                <a:cubicBezTo>
                  <a:pt x="2765" y="17148"/>
                  <a:pt x="6884" y="9002"/>
                  <a:pt x="7980" y="93"/>
                </a:cubicBezTo>
                <a:cubicBezTo>
                  <a:pt x="7987" y="34"/>
                  <a:pt x="7933" y="0"/>
                  <a:pt x="78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54"/>
          <p:cNvSpPr/>
          <p:nvPr/>
        </p:nvSpPr>
        <p:spPr>
          <a:xfrm>
            <a:off x="2814920" y="3227357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7" y="0"/>
                </a:moveTo>
                <a:cubicBezTo>
                  <a:pt x="2" y="0"/>
                  <a:pt x="1" y="1251"/>
                  <a:pt x="807" y="1251"/>
                </a:cubicBezTo>
                <a:cubicBezTo>
                  <a:pt x="1613" y="1251"/>
                  <a:pt x="1613" y="0"/>
                  <a:pt x="8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54"/>
          <p:cNvSpPr/>
          <p:nvPr/>
        </p:nvSpPr>
        <p:spPr>
          <a:xfrm>
            <a:off x="2804347" y="2971699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0"/>
                </a:moveTo>
                <a:cubicBezTo>
                  <a:pt x="2" y="0"/>
                  <a:pt x="0" y="1251"/>
                  <a:pt x="806" y="1251"/>
                </a:cubicBezTo>
                <a:cubicBezTo>
                  <a:pt x="1612" y="1251"/>
                  <a:pt x="1611" y="0"/>
                  <a:pt x="8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54"/>
          <p:cNvSpPr/>
          <p:nvPr/>
        </p:nvSpPr>
        <p:spPr>
          <a:xfrm>
            <a:off x="2881662" y="2571028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54"/>
          <p:cNvSpPr/>
          <p:nvPr/>
        </p:nvSpPr>
        <p:spPr>
          <a:xfrm>
            <a:off x="2843852" y="2702213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0"/>
                </a:moveTo>
                <a:cubicBezTo>
                  <a:pt x="1" y="0"/>
                  <a:pt x="0" y="1251"/>
                  <a:pt x="806" y="1251"/>
                </a:cubicBezTo>
                <a:cubicBezTo>
                  <a:pt x="1612" y="1251"/>
                  <a:pt x="1612" y="0"/>
                  <a:pt x="806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54"/>
          <p:cNvSpPr/>
          <p:nvPr/>
        </p:nvSpPr>
        <p:spPr>
          <a:xfrm>
            <a:off x="2804783" y="3099092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1"/>
                </a:moveTo>
                <a:cubicBezTo>
                  <a:pt x="2" y="1"/>
                  <a:pt x="0" y="1250"/>
                  <a:pt x="806" y="1250"/>
                </a:cubicBezTo>
                <a:cubicBezTo>
                  <a:pt x="1612" y="1250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54"/>
          <p:cNvSpPr/>
          <p:nvPr/>
        </p:nvSpPr>
        <p:spPr>
          <a:xfrm>
            <a:off x="2815659" y="2836873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54"/>
          <p:cNvSpPr/>
          <p:nvPr/>
        </p:nvSpPr>
        <p:spPr>
          <a:xfrm>
            <a:off x="2967955" y="2281370"/>
            <a:ext cx="510154" cy="1153042"/>
          </a:xfrm>
          <a:custGeom>
            <a:avLst/>
            <a:gdLst/>
            <a:ahLst/>
            <a:cxnLst/>
            <a:rect l="l" t="t" r="r" b="b"/>
            <a:pathLst>
              <a:path w="30398" h="68705" extrusionOk="0">
                <a:moveTo>
                  <a:pt x="4853" y="0"/>
                </a:moveTo>
                <a:cubicBezTo>
                  <a:pt x="4761" y="0"/>
                  <a:pt x="4687" y="7"/>
                  <a:pt x="4635" y="22"/>
                </a:cubicBezTo>
                <a:cubicBezTo>
                  <a:pt x="3821" y="247"/>
                  <a:pt x="0" y="22663"/>
                  <a:pt x="109" y="34986"/>
                </a:cubicBezTo>
                <a:cubicBezTo>
                  <a:pt x="216" y="47307"/>
                  <a:pt x="5384" y="66663"/>
                  <a:pt x="5628" y="68252"/>
                </a:cubicBezTo>
                <a:cubicBezTo>
                  <a:pt x="5674" y="68555"/>
                  <a:pt x="6418" y="68704"/>
                  <a:pt x="7622" y="68704"/>
                </a:cubicBezTo>
                <a:cubicBezTo>
                  <a:pt x="12748" y="68704"/>
                  <a:pt x="26201" y="65995"/>
                  <a:pt x="29472" y="60879"/>
                </a:cubicBezTo>
                <a:cubicBezTo>
                  <a:pt x="30397" y="59432"/>
                  <a:pt x="23471" y="41014"/>
                  <a:pt x="21580" y="31450"/>
                </a:cubicBezTo>
                <a:cubicBezTo>
                  <a:pt x="19760" y="22250"/>
                  <a:pt x="18449" y="6291"/>
                  <a:pt x="15009" y="3614"/>
                </a:cubicBezTo>
                <a:cubicBezTo>
                  <a:pt x="12777" y="1874"/>
                  <a:pt x="6350" y="0"/>
                  <a:pt x="48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54"/>
          <p:cNvSpPr/>
          <p:nvPr/>
        </p:nvSpPr>
        <p:spPr>
          <a:xfrm>
            <a:off x="3043390" y="2341349"/>
            <a:ext cx="495050" cy="801146"/>
          </a:xfrm>
          <a:custGeom>
            <a:avLst/>
            <a:gdLst/>
            <a:ahLst/>
            <a:cxnLst/>
            <a:rect l="l" t="t" r="r" b="b"/>
            <a:pathLst>
              <a:path w="29498" h="47737" extrusionOk="0">
                <a:moveTo>
                  <a:pt x="6855" y="1"/>
                </a:moveTo>
                <a:cubicBezTo>
                  <a:pt x="2454" y="1"/>
                  <a:pt x="1" y="5349"/>
                  <a:pt x="2079" y="9205"/>
                </a:cubicBezTo>
                <a:cubicBezTo>
                  <a:pt x="4448" y="13604"/>
                  <a:pt x="14685" y="26870"/>
                  <a:pt x="14188" y="27465"/>
                </a:cubicBezTo>
                <a:cubicBezTo>
                  <a:pt x="13692" y="28062"/>
                  <a:pt x="10412" y="38397"/>
                  <a:pt x="9021" y="41477"/>
                </a:cubicBezTo>
                <a:cubicBezTo>
                  <a:pt x="7744" y="44308"/>
                  <a:pt x="13844" y="47737"/>
                  <a:pt x="16155" y="47737"/>
                </a:cubicBezTo>
                <a:cubicBezTo>
                  <a:pt x="16360" y="47737"/>
                  <a:pt x="16535" y="47710"/>
                  <a:pt x="16673" y="47653"/>
                </a:cubicBezTo>
                <a:cubicBezTo>
                  <a:pt x="18362" y="46958"/>
                  <a:pt x="29498" y="29101"/>
                  <a:pt x="28167" y="25479"/>
                </a:cubicBezTo>
                <a:cubicBezTo>
                  <a:pt x="25782" y="18986"/>
                  <a:pt x="14797" y="2341"/>
                  <a:pt x="8822" y="338"/>
                </a:cubicBezTo>
                <a:cubicBezTo>
                  <a:pt x="8133" y="107"/>
                  <a:pt x="7474" y="1"/>
                  <a:pt x="6855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54"/>
          <p:cNvSpPr/>
          <p:nvPr/>
        </p:nvSpPr>
        <p:spPr>
          <a:xfrm>
            <a:off x="3134702" y="3037451"/>
            <a:ext cx="211929" cy="255195"/>
          </a:xfrm>
          <a:custGeom>
            <a:avLst/>
            <a:gdLst/>
            <a:ahLst/>
            <a:cxnLst/>
            <a:rect l="l" t="t" r="r" b="b"/>
            <a:pathLst>
              <a:path w="12628" h="15206" extrusionOk="0">
                <a:moveTo>
                  <a:pt x="3578" y="1"/>
                </a:moveTo>
                <a:cubicBezTo>
                  <a:pt x="3474" y="289"/>
                  <a:pt x="1542" y="4618"/>
                  <a:pt x="1144" y="6255"/>
                </a:cubicBezTo>
                <a:cubicBezTo>
                  <a:pt x="746" y="7900"/>
                  <a:pt x="0" y="11226"/>
                  <a:pt x="1144" y="12369"/>
                </a:cubicBezTo>
                <a:cubicBezTo>
                  <a:pt x="1491" y="12716"/>
                  <a:pt x="2044" y="13158"/>
                  <a:pt x="2722" y="13586"/>
                </a:cubicBezTo>
                <a:cubicBezTo>
                  <a:pt x="3001" y="13766"/>
                  <a:pt x="3290" y="13930"/>
                  <a:pt x="3585" y="14081"/>
                </a:cubicBezTo>
                <a:cubicBezTo>
                  <a:pt x="3589" y="14081"/>
                  <a:pt x="3593" y="14083"/>
                  <a:pt x="3592" y="14087"/>
                </a:cubicBezTo>
                <a:cubicBezTo>
                  <a:pt x="3872" y="14235"/>
                  <a:pt x="4168" y="14375"/>
                  <a:pt x="4478" y="14501"/>
                </a:cubicBezTo>
                <a:cubicBezTo>
                  <a:pt x="4692" y="14590"/>
                  <a:pt x="4912" y="14678"/>
                  <a:pt x="5135" y="14752"/>
                </a:cubicBezTo>
                <a:lnTo>
                  <a:pt x="5141" y="14752"/>
                </a:lnTo>
                <a:cubicBezTo>
                  <a:pt x="5432" y="14850"/>
                  <a:pt x="5727" y="14934"/>
                  <a:pt x="6027" y="15002"/>
                </a:cubicBezTo>
                <a:cubicBezTo>
                  <a:pt x="6197" y="15045"/>
                  <a:pt x="6368" y="15077"/>
                  <a:pt x="6542" y="15099"/>
                </a:cubicBezTo>
                <a:cubicBezTo>
                  <a:pt x="6929" y="15168"/>
                  <a:pt x="7319" y="15205"/>
                  <a:pt x="7712" y="15205"/>
                </a:cubicBezTo>
                <a:cubicBezTo>
                  <a:pt x="8032" y="15205"/>
                  <a:pt x="8353" y="15181"/>
                  <a:pt x="8674" y="15128"/>
                </a:cubicBezTo>
                <a:cubicBezTo>
                  <a:pt x="9692" y="14965"/>
                  <a:pt x="10532" y="13351"/>
                  <a:pt x="10097" y="12584"/>
                </a:cubicBezTo>
                <a:cubicBezTo>
                  <a:pt x="9868" y="12185"/>
                  <a:pt x="9272" y="12147"/>
                  <a:pt x="9051" y="11934"/>
                </a:cubicBezTo>
                <a:cubicBezTo>
                  <a:pt x="8970" y="11845"/>
                  <a:pt x="8932" y="11735"/>
                  <a:pt x="8998" y="11565"/>
                </a:cubicBezTo>
                <a:cubicBezTo>
                  <a:pt x="8998" y="11557"/>
                  <a:pt x="9006" y="11557"/>
                  <a:pt x="9006" y="11550"/>
                </a:cubicBezTo>
                <a:cubicBezTo>
                  <a:pt x="9021" y="11492"/>
                  <a:pt x="9057" y="11433"/>
                  <a:pt x="9102" y="11358"/>
                </a:cubicBezTo>
                <a:cubicBezTo>
                  <a:pt x="10858" y="8578"/>
                  <a:pt x="12628" y="4713"/>
                  <a:pt x="12628" y="4713"/>
                </a:cubicBezTo>
                <a:lnTo>
                  <a:pt x="357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54"/>
          <p:cNvSpPr/>
          <p:nvPr/>
        </p:nvSpPr>
        <p:spPr>
          <a:xfrm>
            <a:off x="3162560" y="3228213"/>
            <a:ext cx="32306" cy="45531"/>
          </a:xfrm>
          <a:custGeom>
            <a:avLst/>
            <a:gdLst/>
            <a:ahLst/>
            <a:cxnLst/>
            <a:rect l="l" t="t" r="r" b="b"/>
            <a:pathLst>
              <a:path w="1925" h="2713" extrusionOk="0">
                <a:moveTo>
                  <a:pt x="91" y="0"/>
                </a:moveTo>
                <a:cubicBezTo>
                  <a:pt x="47" y="0"/>
                  <a:pt x="0" y="41"/>
                  <a:pt x="15" y="94"/>
                </a:cubicBezTo>
                <a:cubicBezTo>
                  <a:pt x="251" y="855"/>
                  <a:pt x="590" y="1577"/>
                  <a:pt x="1062" y="2219"/>
                </a:cubicBezTo>
                <a:cubicBezTo>
                  <a:pt x="1341" y="2399"/>
                  <a:pt x="1628" y="2563"/>
                  <a:pt x="1924" y="2713"/>
                </a:cubicBezTo>
                <a:cubicBezTo>
                  <a:pt x="1261" y="1873"/>
                  <a:pt x="648" y="995"/>
                  <a:pt x="147" y="36"/>
                </a:cubicBezTo>
                <a:cubicBezTo>
                  <a:pt x="135" y="11"/>
                  <a:pt x="113" y="0"/>
                  <a:pt x="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54"/>
          <p:cNvSpPr/>
          <p:nvPr/>
        </p:nvSpPr>
        <p:spPr>
          <a:xfrm>
            <a:off x="3194647" y="3247261"/>
            <a:ext cx="26214" cy="37744"/>
          </a:xfrm>
          <a:custGeom>
            <a:avLst/>
            <a:gdLst/>
            <a:ahLst/>
            <a:cxnLst/>
            <a:rect l="l" t="t" r="r" b="b"/>
            <a:pathLst>
              <a:path w="1562" h="2249" extrusionOk="0">
                <a:moveTo>
                  <a:pt x="89" y="1"/>
                </a:moveTo>
                <a:cubicBezTo>
                  <a:pt x="46" y="1"/>
                  <a:pt x="1" y="41"/>
                  <a:pt x="20" y="95"/>
                </a:cubicBezTo>
                <a:cubicBezTo>
                  <a:pt x="227" y="774"/>
                  <a:pt x="515" y="1415"/>
                  <a:pt x="906" y="1999"/>
                </a:cubicBezTo>
                <a:cubicBezTo>
                  <a:pt x="1120" y="2087"/>
                  <a:pt x="1340" y="2176"/>
                  <a:pt x="1561" y="2249"/>
                </a:cubicBezTo>
                <a:cubicBezTo>
                  <a:pt x="1038" y="1549"/>
                  <a:pt x="559" y="825"/>
                  <a:pt x="146" y="36"/>
                </a:cubicBezTo>
                <a:cubicBezTo>
                  <a:pt x="133" y="11"/>
                  <a:pt x="112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54"/>
          <p:cNvSpPr/>
          <p:nvPr/>
        </p:nvSpPr>
        <p:spPr>
          <a:xfrm>
            <a:off x="3224368" y="3261676"/>
            <a:ext cx="20156" cy="29151"/>
          </a:xfrm>
          <a:custGeom>
            <a:avLst/>
            <a:gdLst/>
            <a:ahLst/>
            <a:cxnLst/>
            <a:rect l="l" t="t" r="r" b="b"/>
            <a:pathLst>
              <a:path w="1201" h="1737" extrusionOk="0">
                <a:moveTo>
                  <a:pt x="89" y="1"/>
                </a:moveTo>
                <a:cubicBezTo>
                  <a:pt x="45" y="1"/>
                  <a:pt x="1" y="38"/>
                  <a:pt x="21" y="92"/>
                </a:cubicBezTo>
                <a:cubicBezTo>
                  <a:pt x="180" y="632"/>
                  <a:pt x="403" y="1152"/>
                  <a:pt x="684" y="1641"/>
                </a:cubicBezTo>
                <a:cubicBezTo>
                  <a:pt x="854" y="1683"/>
                  <a:pt x="1027" y="1716"/>
                  <a:pt x="1201" y="1737"/>
                </a:cubicBezTo>
                <a:cubicBezTo>
                  <a:pt x="807" y="1196"/>
                  <a:pt x="454" y="626"/>
                  <a:pt x="145" y="33"/>
                </a:cubicBezTo>
                <a:cubicBezTo>
                  <a:pt x="132" y="10"/>
                  <a:pt x="111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54"/>
          <p:cNvSpPr/>
          <p:nvPr/>
        </p:nvSpPr>
        <p:spPr>
          <a:xfrm>
            <a:off x="3252779" y="3231519"/>
            <a:ext cx="33800" cy="32222"/>
          </a:xfrm>
          <a:custGeom>
            <a:avLst/>
            <a:gdLst/>
            <a:ahLst/>
            <a:cxnLst/>
            <a:rect l="l" t="t" r="r" b="b"/>
            <a:pathLst>
              <a:path w="2014" h="1920" extrusionOk="0">
                <a:moveTo>
                  <a:pt x="1962" y="1"/>
                </a:moveTo>
                <a:lnTo>
                  <a:pt x="1962" y="1"/>
                </a:lnTo>
                <a:cubicBezTo>
                  <a:pt x="1733" y="325"/>
                  <a:pt x="1630" y="716"/>
                  <a:pt x="1431" y="1055"/>
                </a:cubicBezTo>
                <a:cubicBezTo>
                  <a:pt x="1204" y="1453"/>
                  <a:pt x="799" y="1704"/>
                  <a:pt x="354" y="1704"/>
                </a:cubicBezTo>
                <a:cubicBezTo>
                  <a:pt x="279" y="1704"/>
                  <a:pt x="202" y="1697"/>
                  <a:pt x="125" y="1682"/>
                </a:cubicBezTo>
                <a:cubicBezTo>
                  <a:pt x="119" y="1681"/>
                  <a:pt x="114" y="1680"/>
                  <a:pt x="108" y="1680"/>
                </a:cubicBezTo>
                <a:cubicBezTo>
                  <a:pt x="29" y="1680"/>
                  <a:pt x="0" y="1797"/>
                  <a:pt x="82" y="1830"/>
                </a:cubicBezTo>
                <a:cubicBezTo>
                  <a:pt x="242" y="1891"/>
                  <a:pt x="393" y="1919"/>
                  <a:pt x="535" y="1919"/>
                </a:cubicBezTo>
                <a:cubicBezTo>
                  <a:pt x="1299" y="1919"/>
                  <a:pt x="1808" y="1115"/>
                  <a:pt x="2013" y="370"/>
                </a:cubicBezTo>
                <a:cubicBezTo>
                  <a:pt x="1932" y="281"/>
                  <a:pt x="1896" y="171"/>
                  <a:pt x="1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54"/>
          <p:cNvSpPr/>
          <p:nvPr/>
        </p:nvSpPr>
        <p:spPr>
          <a:xfrm>
            <a:off x="3038255" y="2332656"/>
            <a:ext cx="488539" cy="834073"/>
          </a:xfrm>
          <a:custGeom>
            <a:avLst/>
            <a:gdLst/>
            <a:ahLst/>
            <a:cxnLst/>
            <a:rect l="l" t="t" r="r" b="b"/>
            <a:pathLst>
              <a:path w="29110" h="49699" extrusionOk="0">
                <a:moveTo>
                  <a:pt x="7046" y="1"/>
                </a:moveTo>
                <a:cubicBezTo>
                  <a:pt x="3010" y="1"/>
                  <a:pt x="1" y="3542"/>
                  <a:pt x="1186" y="7911"/>
                </a:cubicBezTo>
                <a:cubicBezTo>
                  <a:pt x="2776" y="13774"/>
                  <a:pt x="13806" y="26593"/>
                  <a:pt x="14005" y="27488"/>
                </a:cubicBezTo>
                <a:cubicBezTo>
                  <a:pt x="14204" y="28381"/>
                  <a:pt x="6651" y="44480"/>
                  <a:pt x="6950" y="45276"/>
                </a:cubicBezTo>
                <a:cubicBezTo>
                  <a:pt x="8264" y="48778"/>
                  <a:pt x="14580" y="49698"/>
                  <a:pt x="16838" y="49698"/>
                </a:cubicBezTo>
                <a:cubicBezTo>
                  <a:pt x="17209" y="49698"/>
                  <a:pt x="17470" y="49674"/>
                  <a:pt x="17582" y="49631"/>
                </a:cubicBezTo>
                <a:cubicBezTo>
                  <a:pt x="18377" y="49330"/>
                  <a:pt x="28912" y="31562"/>
                  <a:pt x="29011" y="26394"/>
                </a:cubicBezTo>
                <a:cubicBezTo>
                  <a:pt x="29109" y="21227"/>
                  <a:pt x="14586" y="3337"/>
                  <a:pt x="11421" y="1352"/>
                </a:cubicBezTo>
                <a:cubicBezTo>
                  <a:pt x="9927" y="415"/>
                  <a:pt x="8426" y="1"/>
                  <a:pt x="70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54"/>
          <p:cNvSpPr/>
          <p:nvPr/>
        </p:nvSpPr>
        <p:spPr>
          <a:xfrm>
            <a:off x="3005799" y="2328158"/>
            <a:ext cx="542108" cy="791278"/>
          </a:xfrm>
          <a:custGeom>
            <a:avLst/>
            <a:gdLst/>
            <a:ahLst/>
            <a:cxnLst/>
            <a:rect l="l" t="t" r="r" b="b"/>
            <a:pathLst>
              <a:path w="32302" h="47149" extrusionOk="0">
                <a:moveTo>
                  <a:pt x="8987" y="1"/>
                </a:moveTo>
                <a:cubicBezTo>
                  <a:pt x="4250" y="1"/>
                  <a:pt x="1" y="3800"/>
                  <a:pt x="3569" y="10630"/>
                </a:cubicBezTo>
                <a:cubicBezTo>
                  <a:pt x="8520" y="20104"/>
                  <a:pt x="15480" y="27080"/>
                  <a:pt x="15409" y="27656"/>
                </a:cubicBezTo>
                <a:cubicBezTo>
                  <a:pt x="15308" y="28474"/>
                  <a:pt x="9627" y="41415"/>
                  <a:pt x="9645" y="42263"/>
                </a:cubicBezTo>
                <a:cubicBezTo>
                  <a:pt x="9663" y="43017"/>
                  <a:pt x="14846" y="47149"/>
                  <a:pt x="20153" y="47149"/>
                </a:cubicBezTo>
                <a:cubicBezTo>
                  <a:pt x="20826" y="47149"/>
                  <a:pt x="21500" y="47082"/>
                  <a:pt x="22167" y="46934"/>
                </a:cubicBezTo>
                <a:cubicBezTo>
                  <a:pt x="22762" y="46802"/>
                  <a:pt x="32302" y="30902"/>
                  <a:pt x="31374" y="26199"/>
                </a:cubicBezTo>
                <a:cubicBezTo>
                  <a:pt x="30446" y="21495"/>
                  <a:pt x="19855" y="5993"/>
                  <a:pt x="14284" y="1753"/>
                </a:cubicBezTo>
                <a:cubicBezTo>
                  <a:pt x="12728" y="570"/>
                  <a:pt x="10821" y="1"/>
                  <a:pt x="8987" y="1"/>
                </a:cubicBezTo>
                <a:close/>
              </a:path>
            </a:pathLst>
          </a:custGeom>
          <a:solidFill>
            <a:srgbClr val="EB57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54"/>
          <p:cNvSpPr/>
          <p:nvPr/>
        </p:nvSpPr>
        <p:spPr>
          <a:xfrm>
            <a:off x="2490255" y="2288016"/>
            <a:ext cx="425084" cy="1146077"/>
          </a:xfrm>
          <a:custGeom>
            <a:avLst/>
            <a:gdLst/>
            <a:ahLst/>
            <a:cxnLst/>
            <a:rect l="l" t="t" r="r" b="b"/>
            <a:pathLst>
              <a:path w="25329" h="68290" extrusionOk="0">
                <a:moveTo>
                  <a:pt x="25329" y="0"/>
                </a:moveTo>
                <a:lnTo>
                  <a:pt x="25329" y="0"/>
                </a:lnTo>
                <a:cubicBezTo>
                  <a:pt x="25328" y="0"/>
                  <a:pt x="18720" y="1953"/>
                  <a:pt x="15677" y="6341"/>
                </a:cubicBezTo>
                <a:cubicBezTo>
                  <a:pt x="12635" y="10729"/>
                  <a:pt x="2073" y="35198"/>
                  <a:pt x="1037" y="41557"/>
                </a:cubicBezTo>
                <a:cubicBezTo>
                  <a:pt x="1" y="47915"/>
                  <a:pt x="175" y="57456"/>
                  <a:pt x="1002" y="59842"/>
                </a:cubicBezTo>
                <a:cubicBezTo>
                  <a:pt x="1791" y="62124"/>
                  <a:pt x="5503" y="68290"/>
                  <a:pt x="6291" y="68290"/>
                </a:cubicBezTo>
                <a:cubicBezTo>
                  <a:pt x="6327" y="68290"/>
                  <a:pt x="6357" y="68277"/>
                  <a:pt x="6381" y="68250"/>
                </a:cubicBezTo>
                <a:cubicBezTo>
                  <a:pt x="6913" y="67639"/>
                  <a:pt x="3629" y="52558"/>
                  <a:pt x="3909" y="45141"/>
                </a:cubicBezTo>
                <a:cubicBezTo>
                  <a:pt x="4189" y="37722"/>
                  <a:pt x="14313" y="13693"/>
                  <a:pt x="16317" y="9722"/>
                </a:cubicBezTo>
                <a:cubicBezTo>
                  <a:pt x="18321" y="5751"/>
                  <a:pt x="21671" y="1648"/>
                  <a:pt x="25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54"/>
          <p:cNvSpPr/>
          <p:nvPr/>
        </p:nvSpPr>
        <p:spPr>
          <a:xfrm>
            <a:off x="2586449" y="2262557"/>
            <a:ext cx="548721" cy="661549"/>
          </a:xfrm>
          <a:custGeom>
            <a:avLst/>
            <a:gdLst/>
            <a:ahLst/>
            <a:cxnLst/>
            <a:rect l="l" t="t" r="r" b="b"/>
            <a:pathLst>
              <a:path w="32696" h="39419" extrusionOk="0">
                <a:moveTo>
                  <a:pt x="22901" y="1"/>
                </a:moveTo>
                <a:cubicBezTo>
                  <a:pt x="18992" y="1"/>
                  <a:pt x="11659" y="6056"/>
                  <a:pt x="10667" y="7140"/>
                </a:cubicBezTo>
                <a:cubicBezTo>
                  <a:pt x="9674" y="8226"/>
                  <a:pt x="7039" y="10823"/>
                  <a:pt x="7437" y="11122"/>
                </a:cubicBezTo>
                <a:cubicBezTo>
                  <a:pt x="7707" y="11326"/>
                  <a:pt x="8521" y="11359"/>
                  <a:pt x="9015" y="11359"/>
                </a:cubicBezTo>
                <a:cubicBezTo>
                  <a:pt x="9248" y="11359"/>
                  <a:pt x="9410" y="11351"/>
                  <a:pt x="9410" y="11351"/>
                </a:cubicBezTo>
                <a:lnTo>
                  <a:pt x="9410" y="11351"/>
                </a:lnTo>
                <a:cubicBezTo>
                  <a:pt x="9410" y="11351"/>
                  <a:pt x="3650" y="17227"/>
                  <a:pt x="3714" y="18181"/>
                </a:cubicBezTo>
                <a:cubicBezTo>
                  <a:pt x="3778" y="19134"/>
                  <a:pt x="1" y="38390"/>
                  <a:pt x="1" y="38390"/>
                </a:cubicBezTo>
                <a:cubicBezTo>
                  <a:pt x="1" y="38390"/>
                  <a:pt x="8113" y="13816"/>
                  <a:pt x="14486" y="6012"/>
                </a:cubicBezTo>
                <a:cubicBezTo>
                  <a:pt x="16783" y="3201"/>
                  <a:pt x="20732" y="902"/>
                  <a:pt x="22866" y="902"/>
                </a:cubicBezTo>
                <a:cubicBezTo>
                  <a:pt x="22880" y="902"/>
                  <a:pt x="22894" y="902"/>
                  <a:pt x="22907" y="902"/>
                </a:cubicBezTo>
                <a:cubicBezTo>
                  <a:pt x="25031" y="931"/>
                  <a:pt x="26988" y="1695"/>
                  <a:pt x="26583" y="3643"/>
                </a:cubicBezTo>
                <a:cubicBezTo>
                  <a:pt x="26177" y="5592"/>
                  <a:pt x="23186" y="21417"/>
                  <a:pt x="23046" y="29816"/>
                </a:cubicBezTo>
                <a:cubicBezTo>
                  <a:pt x="22905" y="38216"/>
                  <a:pt x="22975" y="39418"/>
                  <a:pt x="22975" y="39418"/>
                </a:cubicBezTo>
                <a:cubicBezTo>
                  <a:pt x="22975" y="39418"/>
                  <a:pt x="26639" y="25248"/>
                  <a:pt x="28168" y="22138"/>
                </a:cubicBezTo>
                <a:cubicBezTo>
                  <a:pt x="29699" y="19027"/>
                  <a:pt x="31027" y="16843"/>
                  <a:pt x="31361" y="16049"/>
                </a:cubicBezTo>
                <a:cubicBezTo>
                  <a:pt x="31693" y="15254"/>
                  <a:pt x="27661" y="10874"/>
                  <a:pt x="27661" y="10874"/>
                </a:cubicBezTo>
                <a:lnTo>
                  <a:pt x="27661" y="10874"/>
                </a:lnTo>
                <a:cubicBezTo>
                  <a:pt x="27661" y="10874"/>
                  <a:pt x="30356" y="11544"/>
                  <a:pt x="31625" y="11544"/>
                </a:cubicBezTo>
                <a:cubicBezTo>
                  <a:pt x="31925" y="11544"/>
                  <a:pt x="32145" y="11506"/>
                  <a:pt x="32231" y="11414"/>
                </a:cubicBezTo>
                <a:cubicBezTo>
                  <a:pt x="32696" y="10918"/>
                  <a:pt x="30157" y="4719"/>
                  <a:pt x="29232" y="3458"/>
                </a:cubicBezTo>
                <a:cubicBezTo>
                  <a:pt x="28307" y="2198"/>
                  <a:pt x="27370" y="10"/>
                  <a:pt x="22909" y="1"/>
                </a:cubicBezTo>
                <a:cubicBezTo>
                  <a:pt x="22906" y="1"/>
                  <a:pt x="22904" y="1"/>
                  <a:pt x="22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54"/>
          <p:cNvSpPr/>
          <p:nvPr/>
        </p:nvSpPr>
        <p:spPr>
          <a:xfrm>
            <a:off x="3136917" y="2669975"/>
            <a:ext cx="130903" cy="378899"/>
          </a:xfrm>
          <a:custGeom>
            <a:avLst/>
            <a:gdLst/>
            <a:ahLst/>
            <a:cxnLst/>
            <a:rect l="l" t="t" r="r" b="b"/>
            <a:pathLst>
              <a:path w="7800" h="22577" extrusionOk="0">
                <a:moveTo>
                  <a:pt x="750" y="0"/>
                </a:moveTo>
                <a:cubicBezTo>
                  <a:pt x="673" y="0"/>
                  <a:pt x="606" y="90"/>
                  <a:pt x="678" y="157"/>
                </a:cubicBezTo>
                <a:cubicBezTo>
                  <a:pt x="3116" y="2372"/>
                  <a:pt x="5319" y="4929"/>
                  <a:pt x="7159" y="7660"/>
                </a:cubicBezTo>
                <a:cubicBezTo>
                  <a:pt x="5755" y="10665"/>
                  <a:pt x="1" y="21610"/>
                  <a:pt x="1729" y="22543"/>
                </a:cubicBezTo>
                <a:cubicBezTo>
                  <a:pt x="1771" y="22566"/>
                  <a:pt x="1814" y="22577"/>
                  <a:pt x="1850" y="22577"/>
                </a:cubicBezTo>
                <a:cubicBezTo>
                  <a:pt x="1936" y="22577"/>
                  <a:pt x="1991" y="22518"/>
                  <a:pt x="1942" y="22417"/>
                </a:cubicBezTo>
                <a:cubicBezTo>
                  <a:pt x="1313" y="21093"/>
                  <a:pt x="7800" y="7566"/>
                  <a:pt x="7711" y="7435"/>
                </a:cubicBezTo>
                <a:cubicBezTo>
                  <a:pt x="5773" y="4582"/>
                  <a:pt x="3520" y="2159"/>
                  <a:pt x="813" y="22"/>
                </a:cubicBezTo>
                <a:cubicBezTo>
                  <a:pt x="793" y="7"/>
                  <a:pt x="771" y="0"/>
                  <a:pt x="7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54"/>
          <p:cNvSpPr/>
          <p:nvPr/>
        </p:nvSpPr>
        <p:spPr>
          <a:xfrm>
            <a:off x="2557870" y="2471057"/>
            <a:ext cx="151731" cy="352802"/>
          </a:xfrm>
          <a:custGeom>
            <a:avLst/>
            <a:gdLst/>
            <a:ahLst/>
            <a:cxnLst/>
            <a:rect l="l" t="t" r="r" b="b"/>
            <a:pathLst>
              <a:path w="9041" h="21022" extrusionOk="0">
                <a:moveTo>
                  <a:pt x="8846" y="0"/>
                </a:moveTo>
                <a:cubicBezTo>
                  <a:pt x="8799" y="0"/>
                  <a:pt x="8754" y="23"/>
                  <a:pt x="8730" y="77"/>
                </a:cubicBezTo>
                <a:cubicBezTo>
                  <a:pt x="7207" y="3625"/>
                  <a:pt x="5624" y="7130"/>
                  <a:pt x="3987" y="10627"/>
                </a:cubicBezTo>
                <a:cubicBezTo>
                  <a:pt x="2454" y="13905"/>
                  <a:pt x="747" y="17261"/>
                  <a:pt x="24" y="20834"/>
                </a:cubicBezTo>
                <a:cubicBezTo>
                  <a:pt x="0" y="20951"/>
                  <a:pt x="84" y="21021"/>
                  <a:pt x="170" y="21021"/>
                </a:cubicBezTo>
                <a:cubicBezTo>
                  <a:pt x="229" y="21021"/>
                  <a:pt x="289" y="20989"/>
                  <a:pt x="318" y="20915"/>
                </a:cubicBezTo>
                <a:cubicBezTo>
                  <a:pt x="1799" y="17252"/>
                  <a:pt x="3197" y="13584"/>
                  <a:pt x="4885" y="10004"/>
                </a:cubicBezTo>
                <a:cubicBezTo>
                  <a:pt x="6393" y="6805"/>
                  <a:pt x="8000" y="3597"/>
                  <a:pt x="9009" y="195"/>
                </a:cubicBezTo>
                <a:cubicBezTo>
                  <a:pt x="9041" y="88"/>
                  <a:pt x="8939" y="0"/>
                  <a:pt x="8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54"/>
          <p:cNvSpPr/>
          <p:nvPr/>
        </p:nvSpPr>
        <p:spPr>
          <a:xfrm>
            <a:off x="2297597" y="2462700"/>
            <a:ext cx="25241" cy="23999"/>
          </a:xfrm>
          <a:custGeom>
            <a:avLst/>
            <a:gdLst/>
            <a:ahLst/>
            <a:cxnLst/>
            <a:rect l="l" t="t" r="r" b="b"/>
            <a:pathLst>
              <a:path w="1504" h="1430" extrusionOk="0">
                <a:moveTo>
                  <a:pt x="745" y="0"/>
                </a:moveTo>
                <a:cubicBezTo>
                  <a:pt x="373" y="0"/>
                  <a:pt x="1" y="303"/>
                  <a:pt x="1" y="715"/>
                </a:cubicBezTo>
                <a:cubicBezTo>
                  <a:pt x="1" y="1127"/>
                  <a:pt x="374" y="1429"/>
                  <a:pt x="745" y="1429"/>
                </a:cubicBezTo>
                <a:cubicBezTo>
                  <a:pt x="916" y="1429"/>
                  <a:pt x="1086" y="1366"/>
                  <a:pt x="1220" y="1221"/>
                </a:cubicBezTo>
                <a:lnTo>
                  <a:pt x="1250" y="1188"/>
                </a:lnTo>
                <a:cubicBezTo>
                  <a:pt x="1504" y="914"/>
                  <a:pt x="1504" y="517"/>
                  <a:pt x="1250" y="242"/>
                </a:cubicBezTo>
                <a:cubicBezTo>
                  <a:pt x="1241" y="231"/>
                  <a:pt x="1231" y="221"/>
                  <a:pt x="1220" y="209"/>
                </a:cubicBezTo>
                <a:cubicBezTo>
                  <a:pt x="1086" y="64"/>
                  <a:pt x="915" y="0"/>
                  <a:pt x="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54"/>
          <p:cNvSpPr/>
          <p:nvPr/>
        </p:nvSpPr>
        <p:spPr>
          <a:xfrm>
            <a:off x="2333091" y="2490088"/>
            <a:ext cx="27507" cy="23932"/>
          </a:xfrm>
          <a:custGeom>
            <a:avLst/>
            <a:gdLst/>
            <a:ahLst/>
            <a:cxnLst/>
            <a:rect l="l" t="t" r="r" b="b"/>
            <a:pathLst>
              <a:path w="1639" h="1426" extrusionOk="0">
                <a:moveTo>
                  <a:pt x="906" y="1"/>
                </a:moveTo>
                <a:cubicBezTo>
                  <a:pt x="848" y="1"/>
                  <a:pt x="789" y="8"/>
                  <a:pt x="730" y="22"/>
                </a:cubicBezTo>
                <a:lnTo>
                  <a:pt x="671" y="35"/>
                </a:lnTo>
                <a:cubicBezTo>
                  <a:pt x="1" y="193"/>
                  <a:pt x="0" y="1233"/>
                  <a:pt x="671" y="1390"/>
                </a:cubicBezTo>
                <a:lnTo>
                  <a:pt x="730" y="1405"/>
                </a:lnTo>
                <a:cubicBezTo>
                  <a:pt x="789" y="1419"/>
                  <a:pt x="848" y="1425"/>
                  <a:pt x="906" y="1425"/>
                </a:cubicBezTo>
                <a:cubicBezTo>
                  <a:pt x="1293" y="1425"/>
                  <a:pt x="1638" y="1128"/>
                  <a:pt x="1638" y="712"/>
                </a:cubicBezTo>
                <a:cubicBezTo>
                  <a:pt x="1638" y="298"/>
                  <a:pt x="1293" y="1"/>
                  <a:pt x="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54"/>
          <p:cNvSpPr/>
          <p:nvPr/>
        </p:nvSpPr>
        <p:spPr>
          <a:xfrm>
            <a:off x="3364884" y="3076453"/>
            <a:ext cx="41402" cy="43752"/>
          </a:xfrm>
          <a:custGeom>
            <a:avLst/>
            <a:gdLst/>
            <a:ahLst/>
            <a:cxnLst/>
            <a:rect l="l" t="t" r="r" b="b"/>
            <a:pathLst>
              <a:path w="2467" h="2607" extrusionOk="0">
                <a:moveTo>
                  <a:pt x="2433" y="1"/>
                </a:moveTo>
                <a:cubicBezTo>
                  <a:pt x="2427" y="1"/>
                  <a:pt x="2417" y="10"/>
                  <a:pt x="2403" y="30"/>
                </a:cubicBezTo>
                <a:cubicBezTo>
                  <a:pt x="2125" y="426"/>
                  <a:pt x="1593" y="1738"/>
                  <a:pt x="1111" y="2165"/>
                </a:cubicBezTo>
                <a:cubicBezTo>
                  <a:pt x="863" y="2385"/>
                  <a:pt x="409" y="2442"/>
                  <a:pt x="112" y="2464"/>
                </a:cubicBezTo>
                <a:cubicBezTo>
                  <a:pt x="0" y="2474"/>
                  <a:pt x="36" y="2591"/>
                  <a:pt x="154" y="2598"/>
                </a:cubicBezTo>
                <a:cubicBezTo>
                  <a:pt x="237" y="2603"/>
                  <a:pt x="319" y="2607"/>
                  <a:pt x="399" y="2607"/>
                </a:cubicBezTo>
                <a:cubicBezTo>
                  <a:pt x="828" y="2607"/>
                  <a:pt x="1204" y="2510"/>
                  <a:pt x="1455" y="2137"/>
                </a:cubicBezTo>
                <a:cubicBezTo>
                  <a:pt x="1831" y="1577"/>
                  <a:pt x="2205" y="900"/>
                  <a:pt x="2391" y="306"/>
                </a:cubicBezTo>
                <a:cubicBezTo>
                  <a:pt x="2421" y="208"/>
                  <a:pt x="2466" y="1"/>
                  <a:pt x="24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54"/>
          <p:cNvSpPr/>
          <p:nvPr/>
        </p:nvSpPr>
        <p:spPr>
          <a:xfrm>
            <a:off x="3347297" y="3075295"/>
            <a:ext cx="27691" cy="21498"/>
          </a:xfrm>
          <a:custGeom>
            <a:avLst/>
            <a:gdLst/>
            <a:ahLst/>
            <a:cxnLst/>
            <a:rect l="l" t="t" r="r" b="b"/>
            <a:pathLst>
              <a:path w="1650" h="1281" extrusionOk="0">
                <a:moveTo>
                  <a:pt x="825" y="0"/>
                </a:moveTo>
                <a:cubicBezTo>
                  <a:pt x="2" y="0"/>
                  <a:pt x="0" y="1280"/>
                  <a:pt x="825" y="1280"/>
                </a:cubicBezTo>
                <a:cubicBezTo>
                  <a:pt x="1649" y="1280"/>
                  <a:pt x="1649" y="0"/>
                  <a:pt x="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54"/>
          <p:cNvSpPr/>
          <p:nvPr/>
        </p:nvSpPr>
        <p:spPr>
          <a:xfrm>
            <a:off x="3365119" y="3040187"/>
            <a:ext cx="29067" cy="22556"/>
          </a:xfrm>
          <a:custGeom>
            <a:avLst/>
            <a:gdLst/>
            <a:ahLst/>
            <a:cxnLst/>
            <a:rect l="l" t="t" r="r" b="b"/>
            <a:pathLst>
              <a:path w="1732" h="1344" extrusionOk="0">
                <a:moveTo>
                  <a:pt x="867" y="0"/>
                </a:moveTo>
                <a:cubicBezTo>
                  <a:pt x="2" y="0"/>
                  <a:pt x="1" y="1344"/>
                  <a:pt x="867" y="1344"/>
                </a:cubicBezTo>
                <a:cubicBezTo>
                  <a:pt x="1732" y="1344"/>
                  <a:pt x="1732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54"/>
          <p:cNvSpPr/>
          <p:nvPr/>
        </p:nvSpPr>
        <p:spPr>
          <a:xfrm>
            <a:off x="2692814" y="1865410"/>
            <a:ext cx="363811" cy="515995"/>
          </a:xfrm>
          <a:custGeom>
            <a:avLst/>
            <a:gdLst/>
            <a:ahLst/>
            <a:cxnLst/>
            <a:rect l="l" t="t" r="r" b="b"/>
            <a:pathLst>
              <a:path w="21678" h="30746" extrusionOk="0">
                <a:moveTo>
                  <a:pt x="10833" y="0"/>
                </a:moveTo>
                <a:cubicBezTo>
                  <a:pt x="8076" y="0"/>
                  <a:pt x="5369" y="571"/>
                  <a:pt x="3769" y="1985"/>
                </a:cubicBezTo>
                <a:cubicBezTo>
                  <a:pt x="2582" y="3033"/>
                  <a:pt x="1645" y="4980"/>
                  <a:pt x="1004" y="7229"/>
                </a:cubicBezTo>
                <a:cubicBezTo>
                  <a:pt x="370" y="9472"/>
                  <a:pt x="23" y="12017"/>
                  <a:pt x="9" y="14252"/>
                </a:cubicBezTo>
                <a:lnTo>
                  <a:pt x="9" y="14288"/>
                </a:lnTo>
                <a:cubicBezTo>
                  <a:pt x="1" y="15947"/>
                  <a:pt x="214" y="17422"/>
                  <a:pt x="539" y="18515"/>
                </a:cubicBezTo>
                <a:cubicBezTo>
                  <a:pt x="1722" y="22496"/>
                  <a:pt x="6169" y="24138"/>
                  <a:pt x="9652" y="24138"/>
                </a:cubicBezTo>
                <a:cubicBezTo>
                  <a:pt x="9904" y="24138"/>
                  <a:pt x="10152" y="24129"/>
                  <a:pt x="10392" y="24112"/>
                </a:cubicBezTo>
                <a:cubicBezTo>
                  <a:pt x="10408" y="24112"/>
                  <a:pt x="10422" y="24134"/>
                  <a:pt x="10429" y="24171"/>
                </a:cubicBezTo>
                <a:cubicBezTo>
                  <a:pt x="10518" y="24429"/>
                  <a:pt x="10532" y="25410"/>
                  <a:pt x="10599" y="25823"/>
                </a:cubicBezTo>
                <a:cubicBezTo>
                  <a:pt x="10629" y="26000"/>
                  <a:pt x="10503" y="26414"/>
                  <a:pt x="10363" y="26922"/>
                </a:cubicBezTo>
                <a:cubicBezTo>
                  <a:pt x="9957" y="28409"/>
                  <a:pt x="9401" y="30745"/>
                  <a:pt x="11974" y="30745"/>
                </a:cubicBezTo>
                <a:cubicBezTo>
                  <a:pt x="12070" y="30745"/>
                  <a:pt x="12169" y="30742"/>
                  <a:pt x="12274" y="30735"/>
                </a:cubicBezTo>
                <a:cubicBezTo>
                  <a:pt x="14560" y="30587"/>
                  <a:pt x="19339" y="26803"/>
                  <a:pt x="19552" y="25889"/>
                </a:cubicBezTo>
                <a:cubicBezTo>
                  <a:pt x="19870" y="24488"/>
                  <a:pt x="19996" y="19959"/>
                  <a:pt x="20165" y="17540"/>
                </a:cubicBezTo>
                <a:cubicBezTo>
                  <a:pt x="20180" y="17416"/>
                  <a:pt x="20180" y="17296"/>
                  <a:pt x="20187" y="17187"/>
                </a:cubicBezTo>
                <a:cubicBezTo>
                  <a:pt x="20203" y="17016"/>
                  <a:pt x="20224" y="16869"/>
                  <a:pt x="20232" y="16729"/>
                </a:cubicBezTo>
                <a:cubicBezTo>
                  <a:pt x="20600" y="13202"/>
                  <a:pt x="21677" y="4567"/>
                  <a:pt x="19672" y="2435"/>
                </a:cubicBezTo>
                <a:cubicBezTo>
                  <a:pt x="18351" y="1034"/>
                  <a:pt x="14546" y="0"/>
                  <a:pt x="10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54"/>
          <p:cNvSpPr/>
          <p:nvPr/>
        </p:nvSpPr>
        <p:spPr>
          <a:xfrm>
            <a:off x="2716426" y="2054410"/>
            <a:ext cx="19401" cy="24419"/>
          </a:xfrm>
          <a:custGeom>
            <a:avLst/>
            <a:gdLst/>
            <a:ahLst/>
            <a:cxnLst/>
            <a:rect l="l" t="t" r="r" b="b"/>
            <a:pathLst>
              <a:path w="1156" h="1455" extrusionOk="0">
                <a:moveTo>
                  <a:pt x="565" y="1"/>
                </a:moveTo>
                <a:cubicBezTo>
                  <a:pt x="558" y="1"/>
                  <a:pt x="552" y="1"/>
                  <a:pt x="546" y="1"/>
                </a:cubicBezTo>
                <a:cubicBezTo>
                  <a:pt x="237" y="16"/>
                  <a:pt x="0" y="352"/>
                  <a:pt x="19" y="752"/>
                </a:cubicBezTo>
                <a:cubicBezTo>
                  <a:pt x="37" y="1145"/>
                  <a:pt x="290" y="1454"/>
                  <a:pt x="590" y="1454"/>
                </a:cubicBezTo>
                <a:cubicBezTo>
                  <a:pt x="596" y="1454"/>
                  <a:pt x="603" y="1454"/>
                  <a:pt x="610" y="1454"/>
                </a:cubicBezTo>
                <a:cubicBezTo>
                  <a:pt x="919" y="1441"/>
                  <a:pt x="1156" y="1104"/>
                  <a:pt x="1137" y="703"/>
                </a:cubicBezTo>
                <a:cubicBezTo>
                  <a:pt x="1121" y="310"/>
                  <a:pt x="867" y="1"/>
                  <a:pt x="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54"/>
          <p:cNvSpPr/>
          <p:nvPr/>
        </p:nvSpPr>
        <p:spPr>
          <a:xfrm>
            <a:off x="2829067" y="2061458"/>
            <a:ext cx="19384" cy="24419"/>
          </a:xfrm>
          <a:custGeom>
            <a:avLst/>
            <a:gdLst/>
            <a:ahLst/>
            <a:cxnLst/>
            <a:rect l="l" t="t" r="r" b="b"/>
            <a:pathLst>
              <a:path w="1155" h="1455" extrusionOk="0">
                <a:moveTo>
                  <a:pt x="564" y="1"/>
                </a:moveTo>
                <a:cubicBezTo>
                  <a:pt x="557" y="1"/>
                  <a:pt x="551" y="1"/>
                  <a:pt x="545" y="1"/>
                </a:cubicBezTo>
                <a:cubicBezTo>
                  <a:pt x="236" y="14"/>
                  <a:pt x="1" y="351"/>
                  <a:pt x="18" y="752"/>
                </a:cubicBezTo>
                <a:cubicBezTo>
                  <a:pt x="35" y="1145"/>
                  <a:pt x="290" y="1454"/>
                  <a:pt x="590" y="1454"/>
                </a:cubicBezTo>
                <a:cubicBezTo>
                  <a:pt x="597" y="1454"/>
                  <a:pt x="603" y="1454"/>
                  <a:pt x="609" y="1454"/>
                </a:cubicBezTo>
                <a:cubicBezTo>
                  <a:pt x="918" y="1441"/>
                  <a:pt x="1155" y="1104"/>
                  <a:pt x="1136" y="703"/>
                </a:cubicBezTo>
                <a:cubicBezTo>
                  <a:pt x="1120" y="310"/>
                  <a:pt x="865" y="1"/>
                  <a:pt x="5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54"/>
          <p:cNvSpPr/>
          <p:nvPr/>
        </p:nvSpPr>
        <p:spPr>
          <a:xfrm>
            <a:off x="2706693" y="1995236"/>
            <a:ext cx="49038" cy="23747"/>
          </a:xfrm>
          <a:custGeom>
            <a:avLst/>
            <a:gdLst/>
            <a:ahLst/>
            <a:cxnLst/>
            <a:rect l="l" t="t" r="r" b="b"/>
            <a:pathLst>
              <a:path w="2922" h="1415" extrusionOk="0">
                <a:moveTo>
                  <a:pt x="1674" y="1"/>
                </a:moveTo>
                <a:cubicBezTo>
                  <a:pt x="1583" y="1"/>
                  <a:pt x="1489" y="5"/>
                  <a:pt x="1394" y="14"/>
                </a:cubicBezTo>
                <a:cubicBezTo>
                  <a:pt x="608" y="90"/>
                  <a:pt x="1" y="463"/>
                  <a:pt x="37" y="845"/>
                </a:cubicBezTo>
                <a:cubicBezTo>
                  <a:pt x="70" y="1182"/>
                  <a:pt x="589" y="1415"/>
                  <a:pt x="1248" y="1415"/>
                </a:cubicBezTo>
                <a:cubicBezTo>
                  <a:pt x="1339" y="1415"/>
                  <a:pt x="1432" y="1410"/>
                  <a:pt x="1528" y="1401"/>
                </a:cubicBezTo>
                <a:cubicBezTo>
                  <a:pt x="2314" y="1325"/>
                  <a:pt x="2921" y="954"/>
                  <a:pt x="2883" y="570"/>
                </a:cubicBezTo>
                <a:cubicBezTo>
                  <a:pt x="2851" y="233"/>
                  <a:pt x="2332" y="1"/>
                  <a:pt x="16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54"/>
          <p:cNvSpPr/>
          <p:nvPr/>
        </p:nvSpPr>
        <p:spPr>
          <a:xfrm>
            <a:off x="2820642" y="2000187"/>
            <a:ext cx="49727" cy="25862"/>
          </a:xfrm>
          <a:custGeom>
            <a:avLst/>
            <a:gdLst/>
            <a:ahLst/>
            <a:cxnLst/>
            <a:rect l="l" t="t" r="r" b="b"/>
            <a:pathLst>
              <a:path w="2963" h="1541" extrusionOk="0">
                <a:moveTo>
                  <a:pt x="971" y="0"/>
                </a:moveTo>
                <a:cubicBezTo>
                  <a:pt x="516" y="0"/>
                  <a:pt x="169" y="143"/>
                  <a:pt x="101" y="397"/>
                </a:cubicBezTo>
                <a:cubicBezTo>
                  <a:pt x="0" y="769"/>
                  <a:pt x="537" y="1237"/>
                  <a:pt x="1299" y="1444"/>
                </a:cubicBezTo>
                <a:cubicBezTo>
                  <a:pt x="1542" y="1509"/>
                  <a:pt x="1778" y="1541"/>
                  <a:pt x="1991" y="1541"/>
                </a:cubicBezTo>
                <a:cubicBezTo>
                  <a:pt x="2446" y="1541"/>
                  <a:pt x="2793" y="1397"/>
                  <a:pt x="2862" y="1144"/>
                </a:cubicBezTo>
                <a:cubicBezTo>
                  <a:pt x="2962" y="772"/>
                  <a:pt x="2425" y="304"/>
                  <a:pt x="1663" y="97"/>
                </a:cubicBezTo>
                <a:cubicBezTo>
                  <a:pt x="1420" y="31"/>
                  <a:pt x="1184" y="0"/>
                  <a:pt x="9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54"/>
          <p:cNvSpPr/>
          <p:nvPr/>
        </p:nvSpPr>
        <p:spPr>
          <a:xfrm>
            <a:off x="2743546" y="2013545"/>
            <a:ext cx="36586" cy="103431"/>
          </a:xfrm>
          <a:custGeom>
            <a:avLst/>
            <a:gdLst/>
            <a:ahLst/>
            <a:cxnLst/>
            <a:rect l="l" t="t" r="r" b="b"/>
            <a:pathLst>
              <a:path w="2180" h="6163" extrusionOk="0">
                <a:moveTo>
                  <a:pt x="1424" y="0"/>
                </a:moveTo>
                <a:cubicBezTo>
                  <a:pt x="1390" y="0"/>
                  <a:pt x="1356" y="20"/>
                  <a:pt x="1343" y="64"/>
                </a:cubicBezTo>
                <a:cubicBezTo>
                  <a:pt x="864" y="1683"/>
                  <a:pt x="0" y="6036"/>
                  <a:pt x="796" y="6151"/>
                </a:cubicBezTo>
                <a:cubicBezTo>
                  <a:pt x="851" y="6159"/>
                  <a:pt x="907" y="6163"/>
                  <a:pt x="964" y="6163"/>
                </a:cubicBezTo>
                <a:cubicBezTo>
                  <a:pt x="1372" y="6163"/>
                  <a:pt x="1807" y="5969"/>
                  <a:pt x="2066" y="5752"/>
                </a:cubicBezTo>
                <a:cubicBezTo>
                  <a:pt x="2180" y="5657"/>
                  <a:pt x="2112" y="5497"/>
                  <a:pt x="1991" y="5497"/>
                </a:cubicBezTo>
                <a:cubicBezTo>
                  <a:pt x="1967" y="5497"/>
                  <a:pt x="1941" y="5503"/>
                  <a:pt x="1914" y="5518"/>
                </a:cubicBezTo>
                <a:cubicBezTo>
                  <a:pt x="1766" y="5595"/>
                  <a:pt x="1453" y="5761"/>
                  <a:pt x="1202" y="5761"/>
                </a:cubicBezTo>
                <a:cubicBezTo>
                  <a:pt x="1099" y="5761"/>
                  <a:pt x="1006" y="5732"/>
                  <a:pt x="940" y="5658"/>
                </a:cubicBezTo>
                <a:cubicBezTo>
                  <a:pt x="662" y="5341"/>
                  <a:pt x="1374" y="1127"/>
                  <a:pt x="1511" y="103"/>
                </a:cubicBezTo>
                <a:cubicBezTo>
                  <a:pt x="1520" y="39"/>
                  <a:pt x="1472" y="0"/>
                  <a:pt x="14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54"/>
          <p:cNvSpPr/>
          <p:nvPr/>
        </p:nvSpPr>
        <p:spPr>
          <a:xfrm>
            <a:off x="2692814" y="2064344"/>
            <a:ext cx="339460" cy="206290"/>
          </a:xfrm>
          <a:custGeom>
            <a:avLst/>
            <a:gdLst/>
            <a:ahLst/>
            <a:cxnLst/>
            <a:rect l="l" t="t" r="r" b="b"/>
            <a:pathLst>
              <a:path w="20227" h="12292" extrusionOk="0">
                <a:moveTo>
                  <a:pt x="7417" y="3835"/>
                </a:moveTo>
                <a:cubicBezTo>
                  <a:pt x="7796" y="3835"/>
                  <a:pt x="8124" y="3878"/>
                  <a:pt x="8334" y="3970"/>
                </a:cubicBezTo>
                <a:cubicBezTo>
                  <a:pt x="8808" y="4179"/>
                  <a:pt x="9669" y="6094"/>
                  <a:pt x="9103" y="6856"/>
                </a:cubicBezTo>
                <a:cubicBezTo>
                  <a:pt x="8547" y="7606"/>
                  <a:pt x="7377" y="7897"/>
                  <a:pt x="6412" y="7897"/>
                </a:cubicBezTo>
                <a:cubicBezTo>
                  <a:pt x="5771" y="7897"/>
                  <a:pt x="5220" y="7769"/>
                  <a:pt x="4999" y="7561"/>
                </a:cubicBezTo>
                <a:cubicBezTo>
                  <a:pt x="4444" y="7031"/>
                  <a:pt x="4165" y="5446"/>
                  <a:pt x="4540" y="4729"/>
                </a:cubicBezTo>
                <a:cubicBezTo>
                  <a:pt x="4817" y="4190"/>
                  <a:pt x="6325" y="3835"/>
                  <a:pt x="7417" y="3835"/>
                </a:cubicBezTo>
                <a:close/>
                <a:moveTo>
                  <a:pt x="16898" y="1"/>
                </a:moveTo>
                <a:cubicBezTo>
                  <a:pt x="16898" y="1"/>
                  <a:pt x="14918" y="2845"/>
                  <a:pt x="11723" y="3522"/>
                </a:cubicBezTo>
                <a:cubicBezTo>
                  <a:pt x="11000" y="3676"/>
                  <a:pt x="10411" y="3738"/>
                  <a:pt x="9916" y="3738"/>
                </a:cubicBezTo>
                <a:cubicBezTo>
                  <a:pt x="8293" y="3738"/>
                  <a:pt x="7695" y="3070"/>
                  <a:pt x="6754" y="2826"/>
                </a:cubicBezTo>
                <a:cubicBezTo>
                  <a:pt x="6682" y="2807"/>
                  <a:pt x="6594" y="2798"/>
                  <a:pt x="6496" y="2798"/>
                </a:cubicBezTo>
                <a:cubicBezTo>
                  <a:pt x="6055" y="2798"/>
                  <a:pt x="5411" y="2972"/>
                  <a:pt x="5138" y="3163"/>
                </a:cubicBezTo>
                <a:cubicBezTo>
                  <a:pt x="4706" y="3466"/>
                  <a:pt x="4139" y="4456"/>
                  <a:pt x="2868" y="4456"/>
                </a:cubicBezTo>
                <a:cubicBezTo>
                  <a:pt x="2785" y="4456"/>
                  <a:pt x="2698" y="4452"/>
                  <a:pt x="2608" y="4443"/>
                </a:cubicBezTo>
                <a:cubicBezTo>
                  <a:pt x="872" y="4267"/>
                  <a:pt x="17" y="2987"/>
                  <a:pt x="13" y="2396"/>
                </a:cubicBezTo>
                <a:lnTo>
                  <a:pt x="11" y="2436"/>
                </a:lnTo>
                <a:cubicBezTo>
                  <a:pt x="1" y="4093"/>
                  <a:pt x="170" y="5580"/>
                  <a:pt x="539" y="6655"/>
                </a:cubicBezTo>
                <a:cubicBezTo>
                  <a:pt x="1906" y="10701"/>
                  <a:pt x="5844" y="12029"/>
                  <a:pt x="8971" y="12259"/>
                </a:cubicBezTo>
                <a:cubicBezTo>
                  <a:pt x="9267" y="12281"/>
                  <a:pt x="9559" y="12292"/>
                  <a:pt x="9848" y="12292"/>
                </a:cubicBezTo>
                <a:cubicBezTo>
                  <a:pt x="14744" y="12292"/>
                  <a:pt x="18632" y="9269"/>
                  <a:pt x="20078" y="7189"/>
                </a:cubicBezTo>
                <a:cubicBezTo>
                  <a:pt x="20078" y="7189"/>
                  <a:pt x="20226" y="5169"/>
                  <a:pt x="20207" y="5142"/>
                </a:cubicBezTo>
                <a:cubicBezTo>
                  <a:pt x="19524" y="4235"/>
                  <a:pt x="19203" y="247"/>
                  <a:pt x="19203" y="247"/>
                </a:cubicBezTo>
                <a:lnTo>
                  <a:pt x="168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54"/>
          <p:cNvSpPr/>
          <p:nvPr/>
        </p:nvSpPr>
        <p:spPr>
          <a:xfrm>
            <a:off x="2696724" y="1844450"/>
            <a:ext cx="384739" cy="257074"/>
          </a:xfrm>
          <a:custGeom>
            <a:avLst/>
            <a:gdLst/>
            <a:ahLst/>
            <a:cxnLst/>
            <a:rect l="l" t="t" r="r" b="b"/>
            <a:pathLst>
              <a:path w="22925" h="15318" extrusionOk="0">
                <a:moveTo>
                  <a:pt x="8528" y="0"/>
                </a:moveTo>
                <a:cubicBezTo>
                  <a:pt x="6948" y="0"/>
                  <a:pt x="5490" y="191"/>
                  <a:pt x="4381" y="653"/>
                </a:cubicBezTo>
                <a:cubicBezTo>
                  <a:pt x="795" y="2147"/>
                  <a:pt x="1" y="5535"/>
                  <a:pt x="470" y="6157"/>
                </a:cubicBezTo>
                <a:cubicBezTo>
                  <a:pt x="653" y="6399"/>
                  <a:pt x="842" y="6494"/>
                  <a:pt x="1028" y="6494"/>
                </a:cubicBezTo>
                <a:cubicBezTo>
                  <a:pt x="1732" y="6494"/>
                  <a:pt x="2382" y="5122"/>
                  <a:pt x="2382" y="5122"/>
                </a:cubicBezTo>
                <a:cubicBezTo>
                  <a:pt x="2612" y="6306"/>
                  <a:pt x="4779" y="8324"/>
                  <a:pt x="6422" y="8324"/>
                </a:cubicBezTo>
                <a:cubicBezTo>
                  <a:pt x="8065" y="8324"/>
                  <a:pt x="6921" y="5685"/>
                  <a:pt x="6921" y="5684"/>
                </a:cubicBezTo>
                <a:lnTo>
                  <a:pt x="6921" y="5684"/>
                </a:lnTo>
                <a:cubicBezTo>
                  <a:pt x="7818" y="7577"/>
                  <a:pt x="11281" y="9682"/>
                  <a:pt x="13023" y="9693"/>
                </a:cubicBezTo>
                <a:cubicBezTo>
                  <a:pt x="13027" y="9693"/>
                  <a:pt x="13030" y="9693"/>
                  <a:pt x="13034" y="9693"/>
                </a:cubicBezTo>
                <a:cubicBezTo>
                  <a:pt x="14437" y="9693"/>
                  <a:pt x="14723" y="7947"/>
                  <a:pt x="14780" y="7282"/>
                </a:cubicBezTo>
                <a:lnTo>
                  <a:pt x="14780" y="7282"/>
                </a:lnTo>
                <a:cubicBezTo>
                  <a:pt x="14676" y="10248"/>
                  <a:pt x="16857" y="13360"/>
                  <a:pt x="17620" y="13545"/>
                </a:cubicBezTo>
                <a:cubicBezTo>
                  <a:pt x="17620" y="13545"/>
                  <a:pt x="17794" y="15318"/>
                  <a:pt x="18680" y="15318"/>
                </a:cubicBezTo>
                <a:cubicBezTo>
                  <a:pt x="19012" y="15318"/>
                  <a:pt x="19444" y="15069"/>
                  <a:pt x="20004" y="14386"/>
                </a:cubicBezTo>
                <a:cubicBezTo>
                  <a:pt x="22924" y="10821"/>
                  <a:pt x="21151" y="4323"/>
                  <a:pt x="21151" y="4323"/>
                </a:cubicBezTo>
                <a:cubicBezTo>
                  <a:pt x="21151" y="4323"/>
                  <a:pt x="22240" y="4124"/>
                  <a:pt x="22214" y="3394"/>
                </a:cubicBezTo>
                <a:cubicBezTo>
                  <a:pt x="22187" y="2662"/>
                  <a:pt x="20186" y="2647"/>
                  <a:pt x="20015" y="2647"/>
                </a:cubicBezTo>
                <a:cubicBezTo>
                  <a:pt x="20008" y="2647"/>
                  <a:pt x="20004" y="2647"/>
                  <a:pt x="20004" y="2647"/>
                </a:cubicBezTo>
                <a:cubicBezTo>
                  <a:pt x="20004" y="2647"/>
                  <a:pt x="19681" y="496"/>
                  <a:pt x="18981" y="496"/>
                </a:cubicBezTo>
                <a:cubicBezTo>
                  <a:pt x="18958" y="496"/>
                  <a:pt x="18934" y="499"/>
                  <a:pt x="18910" y="504"/>
                </a:cubicBezTo>
                <a:cubicBezTo>
                  <a:pt x="18304" y="628"/>
                  <a:pt x="18478" y="1948"/>
                  <a:pt x="18478" y="1948"/>
                </a:cubicBezTo>
                <a:cubicBezTo>
                  <a:pt x="16207" y="950"/>
                  <a:pt x="12059" y="0"/>
                  <a:pt x="85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54"/>
          <p:cNvSpPr/>
          <p:nvPr/>
        </p:nvSpPr>
        <p:spPr>
          <a:xfrm>
            <a:off x="2992406" y="2054561"/>
            <a:ext cx="105948" cy="96113"/>
          </a:xfrm>
          <a:custGeom>
            <a:avLst/>
            <a:gdLst/>
            <a:ahLst/>
            <a:cxnLst/>
            <a:rect l="l" t="t" r="r" b="b"/>
            <a:pathLst>
              <a:path w="6313" h="5727" extrusionOk="0">
                <a:moveTo>
                  <a:pt x="2484" y="1"/>
                </a:moveTo>
                <a:cubicBezTo>
                  <a:pt x="935" y="1"/>
                  <a:pt x="1" y="1025"/>
                  <a:pt x="1" y="1025"/>
                </a:cubicBezTo>
                <a:lnTo>
                  <a:pt x="414" y="5352"/>
                </a:lnTo>
                <a:cubicBezTo>
                  <a:pt x="414" y="5352"/>
                  <a:pt x="1276" y="5726"/>
                  <a:pt x="2253" y="5726"/>
                </a:cubicBezTo>
                <a:cubicBezTo>
                  <a:pt x="2605" y="5726"/>
                  <a:pt x="2972" y="5678"/>
                  <a:pt x="3319" y="5545"/>
                </a:cubicBezTo>
                <a:cubicBezTo>
                  <a:pt x="6313" y="4402"/>
                  <a:pt x="5615" y="589"/>
                  <a:pt x="3256" y="84"/>
                </a:cubicBezTo>
                <a:cubicBezTo>
                  <a:pt x="2985" y="26"/>
                  <a:pt x="2727" y="1"/>
                  <a:pt x="24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54"/>
          <p:cNvSpPr/>
          <p:nvPr/>
        </p:nvSpPr>
        <p:spPr>
          <a:xfrm>
            <a:off x="3013485" y="2074951"/>
            <a:ext cx="46085" cy="59192"/>
          </a:xfrm>
          <a:custGeom>
            <a:avLst/>
            <a:gdLst/>
            <a:ahLst/>
            <a:cxnLst/>
            <a:rect l="l" t="t" r="r" b="b"/>
            <a:pathLst>
              <a:path w="2746" h="3527" extrusionOk="0">
                <a:moveTo>
                  <a:pt x="2161" y="1"/>
                </a:moveTo>
                <a:cubicBezTo>
                  <a:pt x="803" y="10"/>
                  <a:pt x="1" y="1515"/>
                  <a:pt x="36" y="2712"/>
                </a:cubicBezTo>
                <a:cubicBezTo>
                  <a:pt x="52" y="3227"/>
                  <a:pt x="168" y="3527"/>
                  <a:pt x="314" y="3527"/>
                </a:cubicBezTo>
                <a:cubicBezTo>
                  <a:pt x="375" y="3527"/>
                  <a:pt x="442" y="3473"/>
                  <a:pt x="509" y="3359"/>
                </a:cubicBezTo>
                <a:cubicBezTo>
                  <a:pt x="743" y="2958"/>
                  <a:pt x="1321" y="2688"/>
                  <a:pt x="1883" y="2688"/>
                </a:cubicBezTo>
                <a:cubicBezTo>
                  <a:pt x="2170" y="2688"/>
                  <a:pt x="2454" y="2759"/>
                  <a:pt x="2684" y="2918"/>
                </a:cubicBezTo>
                <a:cubicBezTo>
                  <a:pt x="2691" y="2923"/>
                  <a:pt x="2697" y="2925"/>
                  <a:pt x="2704" y="2925"/>
                </a:cubicBezTo>
                <a:cubicBezTo>
                  <a:pt x="2726" y="2925"/>
                  <a:pt x="2746" y="2899"/>
                  <a:pt x="2732" y="2875"/>
                </a:cubicBezTo>
                <a:cubicBezTo>
                  <a:pt x="2484" y="2434"/>
                  <a:pt x="2059" y="2263"/>
                  <a:pt x="1609" y="2263"/>
                </a:cubicBezTo>
                <a:cubicBezTo>
                  <a:pt x="1252" y="2263"/>
                  <a:pt x="879" y="2371"/>
                  <a:pt x="569" y="2538"/>
                </a:cubicBezTo>
                <a:cubicBezTo>
                  <a:pt x="696" y="1689"/>
                  <a:pt x="1110" y="395"/>
                  <a:pt x="2187" y="109"/>
                </a:cubicBezTo>
                <a:cubicBezTo>
                  <a:pt x="2254" y="92"/>
                  <a:pt x="2220" y="1"/>
                  <a:pt x="2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54"/>
          <p:cNvSpPr/>
          <p:nvPr/>
        </p:nvSpPr>
        <p:spPr>
          <a:xfrm>
            <a:off x="2841654" y="2379998"/>
            <a:ext cx="80254" cy="67785"/>
          </a:xfrm>
          <a:custGeom>
            <a:avLst/>
            <a:gdLst/>
            <a:ahLst/>
            <a:cxnLst/>
            <a:rect l="l" t="t" r="r" b="b"/>
            <a:pathLst>
              <a:path w="4782" h="4039" extrusionOk="0">
                <a:moveTo>
                  <a:pt x="2351" y="1"/>
                </a:moveTo>
                <a:cubicBezTo>
                  <a:pt x="2034" y="1"/>
                  <a:pt x="1767" y="18"/>
                  <a:pt x="1644" y="68"/>
                </a:cubicBezTo>
                <a:cubicBezTo>
                  <a:pt x="1296" y="212"/>
                  <a:pt x="249" y="1781"/>
                  <a:pt x="125" y="1981"/>
                </a:cubicBezTo>
                <a:cubicBezTo>
                  <a:pt x="0" y="2180"/>
                  <a:pt x="423" y="3699"/>
                  <a:pt x="598" y="3848"/>
                </a:cubicBezTo>
                <a:cubicBezTo>
                  <a:pt x="723" y="3957"/>
                  <a:pt x="1763" y="4038"/>
                  <a:pt x="2411" y="4038"/>
                </a:cubicBezTo>
                <a:cubicBezTo>
                  <a:pt x="2665" y="4038"/>
                  <a:pt x="2858" y="4026"/>
                  <a:pt x="2914" y="3997"/>
                </a:cubicBezTo>
                <a:cubicBezTo>
                  <a:pt x="3113" y="3898"/>
                  <a:pt x="4334" y="2681"/>
                  <a:pt x="4557" y="2019"/>
                </a:cubicBezTo>
                <a:cubicBezTo>
                  <a:pt x="4781" y="1357"/>
                  <a:pt x="3984" y="68"/>
                  <a:pt x="3984" y="68"/>
                </a:cubicBezTo>
                <a:cubicBezTo>
                  <a:pt x="3678" y="58"/>
                  <a:pt x="2933" y="1"/>
                  <a:pt x="23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54"/>
          <p:cNvSpPr/>
          <p:nvPr/>
        </p:nvSpPr>
        <p:spPr>
          <a:xfrm>
            <a:off x="2756803" y="2444575"/>
            <a:ext cx="133740" cy="455880"/>
          </a:xfrm>
          <a:custGeom>
            <a:avLst/>
            <a:gdLst/>
            <a:ahLst/>
            <a:cxnLst/>
            <a:rect l="l" t="t" r="r" b="b"/>
            <a:pathLst>
              <a:path w="7969" h="27164" extrusionOk="0">
                <a:moveTo>
                  <a:pt x="5653" y="0"/>
                </a:moveTo>
                <a:cubicBezTo>
                  <a:pt x="5653" y="0"/>
                  <a:pt x="1395" y="11009"/>
                  <a:pt x="698" y="12802"/>
                </a:cubicBezTo>
                <a:cubicBezTo>
                  <a:pt x="1" y="14596"/>
                  <a:pt x="398" y="26650"/>
                  <a:pt x="996" y="27149"/>
                </a:cubicBezTo>
                <a:cubicBezTo>
                  <a:pt x="1008" y="27159"/>
                  <a:pt x="1022" y="27163"/>
                  <a:pt x="1037" y="27163"/>
                </a:cubicBezTo>
                <a:cubicBezTo>
                  <a:pt x="1810" y="27163"/>
                  <a:pt x="7126" y="15322"/>
                  <a:pt x="7321" y="14296"/>
                </a:cubicBezTo>
                <a:cubicBezTo>
                  <a:pt x="7521" y="13251"/>
                  <a:pt x="7969" y="149"/>
                  <a:pt x="7969" y="149"/>
                </a:cubicBezTo>
                <a:lnTo>
                  <a:pt x="56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54"/>
          <p:cNvSpPr/>
          <p:nvPr/>
        </p:nvSpPr>
        <p:spPr>
          <a:xfrm>
            <a:off x="2827003" y="2307315"/>
            <a:ext cx="57681" cy="137281"/>
          </a:xfrm>
          <a:custGeom>
            <a:avLst/>
            <a:gdLst/>
            <a:ahLst/>
            <a:cxnLst/>
            <a:rect l="l" t="t" r="r" b="b"/>
            <a:pathLst>
              <a:path w="3437" h="8180" extrusionOk="0">
                <a:moveTo>
                  <a:pt x="2548" y="0"/>
                </a:moveTo>
                <a:cubicBezTo>
                  <a:pt x="2548" y="1"/>
                  <a:pt x="898" y="1372"/>
                  <a:pt x="483" y="2269"/>
                </a:cubicBezTo>
                <a:cubicBezTo>
                  <a:pt x="305" y="2653"/>
                  <a:pt x="1" y="6884"/>
                  <a:pt x="400" y="8179"/>
                </a:cubicBezTo>
                <a:cubicBezTo>
                  <a:pt x="400" y="8179"/>
                  <a:pt x="1910" y="4957"/>
                  <a:pt x="3436" y="4354"/>
                </a:cubicBezTo>
                <a:cubicBezTo>
                  <a:pt x="3436" y="4354"/>
                  <a:pt x="2010" y="2252"/>
                  <a:pt x="25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54"/>
          <p:cNvSpPr/>
          <p:nvPr/>
        </p:nvSpPr>
        <p:spPr>
          <a:xfrm>
            <a:off x="2884666" y="2282411"/>
            <a:ext cx="161381" cy="183919"/>
          </a:xfrm>
          <a:custGeom>
            <a:avLst/>
            <a:gdLst/>
            <a:ahLst/>
            <a:cxnLst/>
            <a:rect l="l" t="t" r="r" b="b"/>
            <a:pathLst>
              <a:path w="9616" h="10959" extrusionOk="0">
                <a:moveTo>
                  <a:pt x="8242" y="1"/>
                </a:moveTo>
                <a:cubicBezTo>
                  <a:pt x="4876" y="5513"/>
                  <a:pt x="0" y="5838"/>
                  <a:pt x="0" y="5838"/>
                </a:cubicBezTo>
                <a:cubicBezTo>
                  <a:pt x="1480" y="7206"/>
                  <a:pt x="2575" y="10959"/>
                  <a:pt x="2575" y="10959"/>
                </a:cubicBezTo>
                <a:cubicBezTo>
                  <a:pt x="5797" y="9663"/>
                  <a:pt x="9284" y="4848"/>
                  <a:pt x="9450" y="3819"/>
                </a:cubicBezTo>
                <a:cubicBezTo>
                  <a:pt x="9616" y="2790"/>
                  <a:pt x="8242" y="1"/>
                  <a:pt x="8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54"/>
          <p:cNvSpPr/>
          <p:nvPr/>
        </p:nvSpPr>
        <p:spPr>
          <a:xfrm>
            <a:off x="2824368" y="2360296"/>
            <a:ext cx="196523" cy="110765"/>
          </a:xfrm>
          <a:custGeom>
            <a:avLst/>
            <a:gdLst/>
            <a:ahLst/>
            <a:cxnLst/>
            <a:rect l="l" t="t" r="r" b="b"/>
            <a:pathLst>
              <a:path w="11710" h="6600" extrusionOk="0">
                <a:moveTo>
                  <a:pt x="444" y="0"/>
                </a:moveTo>
                <a:cubicBezTo>
                  <a:pt x="413" y="0"/>
                  <a:pt x="373" y="47"/>
                  <a:pt x="360" y="128"/>
                </a:cubicBezTo>
                <a:cubicBezTo>
                  <a:pt x="155" y="1412"/>
                  <a:pt x="1" y="3847"/>
                  <a:pt x="499" y="5454"/>
                </a:cubicBezTo>
                <a:cubicBezTo>
                  <a:pt x="500" y="5456"/>
                  <a:pt x="500" y="5457"/>
                  <a:pt x="502" y="5457"/>
                </a:cubicBezTo>
                <a:cubicBezTo>
                  <a:pt x="572" y="5457"/>
                  <a:pt x="1806" y="2915"/>
                  <a:pt x="3542" y="1369"/>
                </a:cubicBezTo>
                <a:cubicBezTo>
                  <a:pt x="4806" y="2585"/>
                  <a:pt x="5536" y="4673"/>
                  <a:pt x="5922" y="6595"/>
                </a:cubicBezTo>
                <a:cubicBezTo>
                  <a:pt x="5923" y="6598"/>
                  <a:pt x="5926" y="6600"/>
                  <a:pt x="5931" y="6600"/>
                </a:cubicBezTo>
                <a:cubicBezTo>
                  <a:pt x="6151" y="6600"/>
                  <a:pt x="10432" y="3639"/>
                  <a:pt x="11641" y="1685"/>
                </a:cubicBezTo>
                <a:cubicBezTo>
                  <a:pt x="11709" y="1576"/>
                  <a:pt x="11698" y="1483"/>
                  <a:pt x="11651" y="1483"/>
                </a:cubicBezTo>
                <a:cubicBezTo>
                  <a:pt x="11629" y="1483"/>
                  <a:pt x="11600" y="1503"/>
                  <a:pt x="11567" y="1551"/>
                </a:cubicBezTo>
                <a:cubicBezTo>
                  <a:pt x="10173" y="3567"/>
                  <a:pt x="7986" y="4978"/>
                  <a:pt x="6115" y="6216"/>
                </a:cubicBezTo>
                <a:cubicBezTo>
                  <a:pt x="5837" y="4533"/>
                  <a:pt x="5115" y="2119"/>
                  <a:pt x="3622" y="1177"/>
                </a:cubicBezTo>
                <a:cubicBezTo>
                  <a:pt x="3605" y="1166"/>
                  <a:pt x="3586" y="1161"/>
                  <a:pt x="3567" y="1161"/>
                </a:cubicBezTo>
                <a:cubicBezTo>
                  <a:pt x="3532" y="1161"/>
                  <a:pt x="3497" y="1179"/>
                  <a:pt x="3472" y="1204"/>
                </a:cubicBezTo>
                <a:cubicBezTo>
                  <a:pt x="3470" y="1205"/>
                  <a:pt x="3469" y="1205"/>
                  <a:pt x="3468" y="1205"/>
                </a:cubicBezTo>
                <a:cubicBezTo>
                  <a:pt x="3467" y="1205"/>
                  <a:pt x="3467" y="1205"/>
                  <a:pt x="3465" y="1206"/>
                </a:cubicBezTo>
                <a:cubicBezTo>
                  <a:pt x="2078" y="1991"/>
                  <a:pt x="772" y="4180"/>
                  <a:pt x="593" y="4753"/>
                </a:cubicBezTo>
                <a:cubicBezTo>
                  <a:pt x="435" y="3202"/>
                  <a:pt x="438" y="1679"/>
                  <a:pt x="487" y="95"/>
                </a:cubicBezTo>
                <a:cubicBezTo>
                  <a:pt x="490" y="30"/>
                  <a:pt x="469" y="0"/>
                  <a:pt x="4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54"/>
          <p:cNvSpPr/>
          <p:nvPr/>
        </p:nvSpPr>
        <p:spPr>
          <a:xfrm flipH="1">
            <a:off x="2780138" y="2154687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1"/>
          </p:nvPr>
        </p:nvSpPr>
        <p:spPr>
          <a:xfrm>
            <a:off x="4779735" y="26148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54"/>
          <p:cNvSpPr txBox="1"/>
          <p:nvPr/>
        </p:nvSpPr>
        <p:spPr>
          <a:xfrm>
            <a:off x="4779735" y="30484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유스케이스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54"/>
          <p:cNvSpPr txBox="1"/>
          <p:nvPr/>
        </p:nvSpPr>
        <p:spPr>
          <a:xfrm>
            <a:off x="4779735" y="350316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시퀀스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54"/>
          <p:cNvSpPr txBox="1"/>
          <p:nvPr/>
        </p:nvSpPr>
        <p:spPr>
          <a:xfrm>
            <a:off x="4779735" y="393485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graphicFrame>
        <p:nvGraphicFramePr>
          <p:cNvPr id="2353" name="Google Shape;2353;p55"/>
          <p:cNvGraphicFramePr/>
          <p:nvPr/>
        </p:nvGraphicFramePr>
        <p:xfrm>
          <a:off x="1306864" y="1115690"/>
          <a:ext cx="6096000" cy="3831040"/>
        </p:xfrm>
        <a:graphic>
          <a:graphicData uri="http://schemas.openxmlformats.org/drawingml/2006/table">
            <a:tbl>
              <a:tblPr firstRow="1" bandRow="1">
                <a:noFill/>
                <a:tableStyleId>{9D653313-F44C-48B5-928D-B1ACEC950537}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구분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특징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자유양식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문서종류 선택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인사 관리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관리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양식 추가/삭제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결재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결재 승인과 결재 반려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등급별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게시판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공지사항과 결재 완료 문서 확인 가능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쪽지알림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 결재 현황과 소식을 신속히 전달 가능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일반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2359" name="Google Shape;23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75" y="1017725"/>
            <a:ext cx="88765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56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유즈케이스 다이어그램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5" name="Google Shape;2365;p57"/>
          <p:cNvCxnSpPr>
            <a:stCxn id="2366" idx="2"/>
          </p:cNvCxnSpPr>
          <p:nvPr/>
        </p:nvCxnSpPr>
        <p:spPr>
          <a:xfrm rot="10800000">
            <a:off x="1958754" y="3684493"/>
            <a:ext cx="28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7" name="Google Shape;2367;p5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시퀀스 다이어그램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2369" name="Google Shape;2369;p57"/>
          <p:cNvSpPr/>
          <p:nvPr/>
        </p:nvSpPr>
        <p:spPr>
          <a:xfrm>
            <a:off x="1398494" y="1255057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57"/>
          <p:cNvSpPr/>
          <p:nvPr/>
        </p:nvSpPr>
        <p:spPr>
          <a:xfrm>
            <a:off x="2850776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57"/>
          <p:cNvSpPr/>
          <p:nvPr/>
        </p:nvSpPr>
        <p:spPr>
          <a:xfrm>
            <a:off x="4303058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문서작성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57"/>
          <p:cNvSpPr/>
          <p:nvPr/>
        </p:nvSpPr>
        <p:spPr>
          <a:xfrm>
            <a:off x="5755340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3" name="Google Shape;2373;p57"/>
          <p:cNvCxnSpPr>
            <a:stCxn id="2369" idx="2"/>
          </p:cNvCxnSpPr>
          <p:nvPr/>
        </p:nvCxnSpPr>
        <p:spPr>
          <a:xfrm>
            <a:off x="1927412" y="1613646"/>
            <a:ext cx="27000" cy="2680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4" name="Google Shape;2374;p57"/>
          <p:cNvCxnSpPr/>
          <p:nvPr/>
        </p:nvCxnSpPr>
        <p:spPr>
          <a:xfrm>
            <a:off x="3379693" y="1613646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5" name="Google Shape;2375;p57"/>
          <p:cNvCxnSpPr/>
          <p:nvPr/>
        </p:nvCxnSpPr>
        <p:spPr>
          <a:xfrm>
            <a:off x="4836453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6" name="Google Shape;2376;p57"/>
          <p:cNvCxnSpPr/>
          <p:nvPr/>
        </p:nvCxnSpPr>
        <p:spPr>
          <a:xfrm>
            <a:off x="6284255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77" name="Google Shape;2377;p57"/>
          <p:cNvSpPr txBox="1"/>
          <p:nvPr/>
        </p:nvSpPr>
        <p:spPr>
          <a:xfrm>
            <a:off x="2196352" y="217148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8" name="Google Shape;2378;p57"/>
          <p:cNvCxnSpPr/>
          <p:nvPr/>
        </p:nvCxnSpPr>
        <p:spPr>
          <a:xfrm rot="10800000">
            <a:off x="1940858" y="2841811"/>
            <a:ext cx="14522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79" name="Google Shape;2379;p57"/>
          <p:cNvSpPr txBox="1"/>
          <p:nvPr/>
        </p:nvSpPr>
        <p:spPr>
          <a:xfrm>
            <a:off x="2203074" y="260604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결과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57"/>
          <p:cNvSpPr txBox="1"/>
          <p:nvPr/>
        </p:nvSpPr>
        <p:spPr>
          <a:xfrm>
            <a:off x="3682255" y="238850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선택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57"/>
          <p:cNvSpPr/>
          <p:nvPr/>
        </p:nvSpPr>
        <p:spPr>
          <a:xfrm>
            <a:off x="3290046" y="2284652"/>
            <a:ext cx="198350" cy="6737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57"/>
          <p:cNvSpPr/>
          <p:nvPr/>
        </p:nvSpPr>
        <p:spPr>
          <a:xfrm>
            <a:off x="4755769" y="2519312"/>
            <a:ext cx="172569" cy="116518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57"/>
          <p:cNvSpPr txBox="1"/>
          <p:nvPr/>
        </p:nvSpPr>
        <p:spPr>
          <a:xfrm>
            <a:off x="5289175" y="319673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57"/>
          <p:cNvSpPr txBox="1"/>
          <p:nvPr/>
        </p:nvSpPr>
        <p:spPr>
          <a:xfrm>
            <a:off x="2187388" y="3462989"/>
            <a:ext cx="10623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57"/>
          <p:cNvSpPr/>
          <p:nvPr/>
        </p:nvSpPr>
        <p:spPr>
          <a:xfrm>
            <a:off x="7207622" y="1245914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57"/>
          <p:cNvSpPr/>
          <p:nvPr/>
        </p:nvSpPr>
        <p:spPr>
          <a:xfrm>
            <a:off x="6183396" y="2867654"/>
            <a:ext cx="233082" cy="133679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57"/>
          <p:cNvCxnSpPr/>
          <p:nvPr/>
        </p:nvCxnSpPr>
        <p:spPr>
          <a:xfrm>
            <a:off x="4872305" y="3450657"/>
            <a:ext cx="14209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87" name="Google Shape;2387;p57"/>
          <p:cNvCxnSpPr/>
          <p:nvPr/>
        </p:nvCxnSpPr>
        <p:spPr>
          <a:xfrm rot="10800000">
            <a:off x="1975614" y="1881229"/>
            <a:ext cx="4317600" cy="1184700"/>
          </a:xfrm>
          <a:prstGeom prst="bentConnector3">
            <a:avLst>
              <a:gd name="adj1" fmla="val 6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88" name="Google Shape;2388;p57"/>
          <p:cNvSpPr txBox="1"/>
          <p:nvPr/>
        </p:nvSpPr>
        <p:spPr>
          <a:xfrm>
            <a:off x="5057206" y="1853765"/>
            <a:ext cx="9323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결과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9" name="Google Shape;2389;p57"/>
          <p:cNvCxnSpPr/>
          <p:nvPr/>
        </p:nvCxnSpPr>
        <p:spPr>
          <a:xfrm>
            <a:off x="7752216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90" name="Google Shape;2390;p57"/>
          <p:cNvCxnSpPr/>
          <p:nvPr/>
        </p:nvCxnSpPr>
        <p:spPr>
          <a:xfrm>
            <a:off x="6311148" y="3697705"/>
            <a:ext cx="146796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1" name="Google Shape;2391;p57"/>
          <p:cNvSpPr txBox="1"/>
          <p:nvPr/>
        </p:nvSpPr>
        <p:spPr>
          <a:xfrm>
            <a:off x="6670847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2" name="Google Shape;2392;p57"/>
          <p:cNvCxnSpPr/>
          <p:nvPr/>
        </p:nvCxnSpPr>
        <p:spPr>
          <a:xfrm>
            <a:off x="3393139" y="2606044"/>
            <a:ext cx="14388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93" name="Google Shape;2393;p57"/>
          <p:cNvCxnSpPr/>
          <p:nvPr/>
        </p:nvCxnSpPr>
        <p:spPr>
          <a:xfrm>
            <a:off x="4842054" y="2736849"/>
            <a:ext cx="2910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4" name="Google Shape;2394;p57"/>
          <p:cNvSpPr txBox="1"/>
          <p:nvPr/>
        </p:nvSpPr>
        <p:spPr>
          <a:xfrm>
            <a:off x="6563255" y="246609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57"/>
          <p:cNvSpPr txBox="1"/>
          <p:nvPr/>
        </p:nvSpPr>
        <p:spPr>
          <a:xfrm>
            <a:off x="5093066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 대기)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57"/>
          <p:cNvSpPr/>
          <p:nvPr/>
        </p:nvSpPr>
        <p:spPr>
          <a:xfrm>
            <a:off x="589990" y="3567478"/>
            <a:ext cx="798972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7" name="Google Shape;2397;p57"/>
          <p:cNvCxnSpPr>
            <a:endCxn id="2396" idx="0"/>
          </p:cNvCxnSpPr>
          <p:nvPr/>
        </p:nvCxnSpPr>
        <p:spPr>
          <a:xfrm rot="5400000">
            <a:off x="775726" y="2407528"/>
            <a:ext cx="1373700" cy="946200"/>
          </a:xfrm>
          <a:prstGeom prst="bentConnector3">
            <a:avLst>
              <a:gd name="adj1" fmla="val -28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8" name="Google Shape;2398;p57"/>
          <p:cNvSpPr txBox="1"/>
          <p:nvPr/>
        </p:nvSpPr>
        <p:spPr>
          <a:xfrm>
            <a:off x="991441" y="19098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9" name="Google Shape;2399;p57"/>
          <p:cNvCxnSpPr/>
          <p:nvPr/>
        </p:nvCxnSpPr>
        <p:spPr>
          <a:xfrm>
            <a:off x="1954305" y="2393576"/>
            <a:ext cx="14388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00" name="Google Shape;2400;p57"/>
          <p:cNvCxnSpPr/>
          <p:nvPr/>
        </p:nvCxnSpPr>
        <p:spPr>
          <a:xfrm rot="10800000">
            <a:off x="1975599" y="4061012"/>
            <a:ext cx="43355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01" name="Google Shape;2401;p57"/>
          <p:cNvSpPr txBox="1"/>
          <p:nvPr/>
        </p:nvSpPr>
        <p:spPr>
          <a:xfrm>
            <a:off x="3762922" y="38305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/>
        </p:nvSpPr>
        <p:spPr>
          <a:xfrm>
            <a:off x="781372" y="2567568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899636" y="951509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4167457" y="1179101"/>
            <a:ext cx="4253948" cy="3279913"/>
            <a:chOff x="1550175" y="1489500"/>
            <a:chExt cx="4525900" cy="2740500"/>
          </a:xfrm>
        </p:grpSpPr>
        <p:sp>
          <p:nvSpPr>
            <p:cNvPr id="404" name="Google Shape;404;p31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58"/>
          <p:cNvSpPr txBox="1">
            <a:spLocks noGrp="1"/>
          </p:cNvSpPr>
          <p:nvPr>
            <p:ph type="title"/>
          </p:nvPr>
        </p:nvSpPr>
        <p:spPr>
          <a:xfrm>
            <a:off x="680525" y="32961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4400"/>
              <a:t>ERD</a:t>
            </a:r>
            <a:endParaRPr sz="4400"/>
          </a:p>
        </p:txBody>
      </p:sp>
      <p:sp>
        <p:nvSpPr>
          <p:cNvPr id="2407" name="Google Shape;240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2408" name="Google Shape;24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850" y="902315"/>
            <a:ext cx="5566300" cy="400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59"/>
          <p:cNvSpPr txBox="1">
            <a:spLocks noGrp="1"/>
          </p:cNvSpPr>
          <p:nvPr>
            <p:ph type="title"/>
          </p:nvPr>
        </p:nvSpPr>
        <p:spPr>
          <a:xfrm>
            <a:off x="311700" y="-5196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2414" name="Google Shape;2414;p59"/>
          <p:cNvSpPr txBox="1">
            <a:spLocks noGrp="1"/>
          </p:cNvSpPr>
          <p:nvPr>
            <p:ph type="body" idx="1"/>
          </p:nvPr>
        </p:nvSpPr>
        <p:spPr>
          <a:xfrm>
            <a:off x="322063" y="1302450"/>
            <a:ext cx="8520600" cy="20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4000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5" name="Google Shape;2415;p59"/>
          <p:cNvGrpSpPr/>
          <p:nvPr/>
        </p:nvGrpSpPr>
        <p:grpSpPr>
          <a:xfrm>
            <a:off x="2329203" y="2186654"/>
            <a:ext cx="4506336" cy="2424479"/>
            <a:chOff x="2991110" y="1981034"/>
            <a:chExt cx="2389742" cy="1843290"/>
          </a:xfrm>
        </p:grpSpPr>
        <p:sp>
          <p:nvSpPr>
            <p:cNvPr id="2416" name="Google Shape;2416;p59"/>
            <p:cNvSpPr/>
            <p:nvPr/>
          </p:nvSpPr>
          <p:spPr>
            <a:xfrm>
              <a:off x="4586793" y="3148103"/>
              <a:ext cx="210821" cy="64474"/>
            </a:xfrm>
            <a:custGeom>
              <a:avLst/>
              <a:gdLst/>
              <a:ahLst/>
              <a:cxnLst/>
              <a:rect l="l" t="t" r="r" b="b"/>
              <a:pathLst>
                <a:path w="7439" h="2275" extrusionOk="0">
                  <a:moveTo>
                    <a:pt x="3884" y="0"/>
                  </a:moveTo>
                  <a:cubicBezTo>
                    <a:pt x="3744" y="0"/>
                    <a:pt x="3600" y="3"/>
                    <a:pt x="3450" y="9"/>
                  </a:cubicBezTo>
                  <a:cubicBezTo>
                    <a:pt x="598" y="129"/>
                    <a:pt x="0" y="1772"/>
                    <a:pt x="254" y="2056"/>
                  </a:cubicBezTo>
                  <a:cubicBezTo>
                    <a:pt x="254" y="2056"/>
                    <a:pt x="3447" y="2275"/>
                    <a:pt x="5576" y="2275"/>
                  </a:cubicBezTo>
                  <a:cubicBezTo>
                    <a:pt x="6640" y="2275"/>
                    <a:pt x="7438" y="2220"/>
                    <a:pt x="7438" y="2056"/>
                  </a:cubicBezTo>
                  <a:cubicBezTo>
                    <a:pt x="7424" y="994"/>
                    <a:pt x="6404" y="0"/>
                    <a:pt x="388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4464903" y="1981034"/>
              <a:ext cx="915949" cy="559148"/>
            </a:xfrm>
            <a:custGeom>
              <a:avLst/>
              <a:gdLst/>
              <a:ahLst/>
              <a:cxnLst/>
              <a:rect l="l" t="t" r="r" b="b"/>
              <a:pathLst>
                <a:path w="32320" h="19730" extrusionOk="0">
                  <a:moveTo>
                    <a:pt x="32319" y="0"/>
                  </a:moveTo>
                  <a:lnTo>
                    <a:pt x="3151" y="209"/>
                  </a:lnTo>
                  <a:lnTo>
                    <a:pt x="0" y="19729"/>
                  </a:lnTo>
                  <a:lnTo>
                    <a:pt x="28840" y="19729"/>
                  </a:lnTo>
                  <a:lnTo>
                    <a:pt x="3231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4546154" y="1981034"/>
              <a:ext cx="834698" cy="56312"/>
            </a:xfrm>
            <a:custGeom>
              <a:avLst/>
              <a:gdLst/>
              <a:ahLst/>
              <a:cxnLst/>
              <a:rect l="l" t="t" r="r" b="b"/>
              <a:pathLst>
                <a:path w="29453" h="1987" extrusionOk="0">
                  <a:moveTo>
                    <a:pt x="29452" y="0"/>
                  </a:moveTo>
                  <a:lnTo>
                    <a:pt x="284" y="209"/>
                  </a:lnTo>
                  <a:lnTo>
                    <a:pt x="1" y="1987"/>
                  </a:lnTo>
                  <a:cubicBezTo>
                    <a:pt x="16" y="1912"/>
                    <a:pt x="29124" y="1867"/>
                    <a:pt x="29124" y="1867"/>
                  </a:cubicBezTo>
                  <a:lnTo>
                    <a:pt x="2945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4573672" y="2004301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9" y="538"/>
                    <a:pt x="538" y="404"/>
                    <a:pt x="538" y="255"/>
                  </a:cubicBezTo>
                  <a:cubicBezTo>
                    <a:pt x="538" y="105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4610911" y="2004301"/>
              <a:ext cx="15275" cy="14850"/>
            </a:xfrm>
            <a:custGeom>
              <a:avLst/>
              <a:gdLst/>
              <a:ahLst/>
              <a:cxnLst/>
              <a:rect l="l" t="t" r="r" b="b"/>
              <a:pathLst>
                <a:path w="539" h="524" extrusionOk="0">
                  <a:moveTo>
                    <a:pt x="270" y="1"/>
                  </a:moveTo>
                  <a:cubicBezTo>
                    <a:pt x="120" y="1"/>
                    <a:pt x="1" y="120"/>
                    <a:pt x="1" y="255"/>
                  </a:cubicBezTo>
                  <a:cubicBezTo>
                    <a:pt x="1" y="404"/>
                    <a:pt x="120" y="523"/>
                    <a:pt x="270" y="523"/>
                  </a:cubicBezTo>
                  <a:cubicBezTo>
                    <a:pt x="419" y="523"/>
                    <a:pt x="538" y="404"/>
                    <a:pt x="538" y="255"/>
                  </a:cubicBezTo>
                  <a:cubicBezTo>
                    <a:pt x="538" y="120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4648178" y="2004301"/>
              <a:ext cx="15247" cy="15275"/>
            </a:xfrm>
            <a:custGeom>
              <a:avLst/>
              <a:gdLst/>
              <a:ahLst/>
              <a:cxnLst/>
              <a:rect l="l" t="t" r="r" b="b"/>
              <a:pathLst>
                <a:path w="538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8" y="538"/>
                    <a:pt x="538" y="404"/>
                    <a:pt x="538" y="255"/>
                  </a:cubicBezTo>
                  <a:cubicBezTo>
                    <a:pt x="538" y="105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4589769" y="2135940"/>
              <a:ext cx="331833" cy="268380"/>
            </a:xfrm>
            <a:custGeom>
              <a:avLst/>
              <a:gdLst/>
              <a:ahLst/>
              <a:cxnLst/>
              <a:rect l="l" t="t" r="r" b="b"/>
              <a:pathLst>
                <a:path w="11709" h="9470" extrusionOk="0">
                  <a:moveTo>
                    <a:pt x="5855" y="0"/>
                  </a:moveTo>
                  <a:cubicBezTo>
                    <a:pt x="2644" y="0"/>
                    <a:pt x="0" y="2390"/>
                    <a:pt x="0" y="5302"/>
                  </a:cubicBezTo>
                  <a:cubicBezTo>
                    <a:pt x="30" y="6975"/>
                    <a:pt x="866" y="8528"/>
                    <a:pt x="2240" y="9469"/>
                  </a:cubicBezTo>
                  <a:lnTo>
                    <a:pt x="5855" y="5287"/>
                  </a:lnTo>
                  <a:lnTo>
                    <a:pt x="11709" y="5302"/>
                  </a:lnTo>
                  <a:cubicBezTo>
                    <a:pt x="11709" y="2390"/>
                    <a:pt x="9066" y="0"/>
                    <a:pt x="585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4665522" y="2304393"/>
              <a:ext cx="266254" cy="149040"/>
            </a:xfrm>
            <a:custGeom>
              <a:avLst/>
              <a:gdLst/>
              <a:ahLst/>
              <a:cxnLst/>
              <a:rect l="l" t="t" r="r" b="b"/>
              <a:pathLst>
                <a:path w="9395" h="5259" extrusionOk="0">
                  <a:moveTo>
                    <a:pt x="3691" y="19"/>
                  </a:moveTo>
                  <a:cubicBezTo>
                    <a:pt x="3674" y="19"/>
                    <a:pt x="3659" y="23"/>
                    <a:pt x="3645" y="30"/>
                  </a:cubicBezTo>
                  <a:lnTo>
                    <a:pt x="3749" y="30"/>
                  </a:lnTo>
                  <a:cubicBezTo>
                    <a:pt x="3727" y="23"/>
                    <a:pt x="3708" y="19"/>
                    <a:pt x="3691" y="19"/>
                  </a:cubicBezTo>
                  <a:close/>
                  <a:moveTo>
                    <a:pt x="3645" y="0"/>
                  </a:moveTo>
                  <a:lnTo>
                    <a:pt x="3645" y="0"/>
                  </a:lnTo>
                  <a:cubicBezTo>
                    <a:pt x="3624" y="21"/>
                    <a:pt x="3610" y="50"/>
                    <a:pt x="3598" y="75"/>
                  </a:cubicBezTo>
                  <a:lnTo>
                    <a:pt x="3598" y="75"/>
                  </a:lnTo>
                  <a:cubicBezTo>
                    <a:pt x="3620" y="50"/>
                    <a:pt x="3632" y="25"/>
                    <a:pt x="3645" y="0"/>
                  </a:cubicBezTo>
                  <a:close/>
                  <a:moveTo>
                    <a:pt x="3598" y="75"/>
                  </a:moveTo>
                  <a:cubicBezTo>
                    <a:pt x="3594" y="80"/>
                    <a:pt x="3590" y="85"/>
                    <a:pt x="3585" y="90"/>
                  </a:cubicBezTo>
                  <a:lnTo>
                    <a:pt x="3488" y="202"/>
                  </a:lnTo>
                  <a:lnTo>
                    <a:pt x="3585" y="105"/>
                  </a:lnTo>
                  <a:cubicBezTo>
                    <a:pt x="3589" y="96"/>
                    <a:pt x="3594" y="86"/>
                    <a:pt x="3598" y="75"/>
                  </a:cubicBezTo>
                  <a:close/>
                  <a:moveTo>
                    <a:pt x="4063" y="30"/>
                  </a:moveTo>
                  <a:lnTo>
                    <a:pt x="5213" y="60"/>
                  </a:lnTo>
                  <a:lnTo>
                    <a:pt x="9288" y="134"/>
                  </a:lnTo>
                  <a:lnTo>
                    <a:pt x="9288" y="134"/>
                  </a:lnTo>
                  <a:cubicBezTo>
                    <a:pt x="9267" y="562"/>
                    <a:pt x="9179" y="989"/>
                    <a:pt x="9051" y="1389"/>
                  </a:cubicBezTo>
                  <a:cubicBezTo>
                    <a:pt x="8887" y="1837"/>
                    <a:pt x="8663" y="2271"/>
                    <a:pt x="8394" y="2674"/>
                  </a:cubicBezTo>
                  <a:cubicBezTo>
                    <a:pt x="7781" y="3525"/>
                    <a:pt x="6960" y="4182"/>
                    <a:pt x="6004" y="4600"/>
                  </a:cubicBezTo>
                  <a:cubicBezTo>
                    <a:pt x="5202" y="4954"/>
                    <a:pt x="4345" y="5131"/>
                    <a:pt x="3483" y="5131"/>
                  </a:cubicBezTo>
                  <a:cubicBezTo>
                    <a:pt x="3253" y="5131"/>
                    <a:pt x="3023" y="5118"/>
                    <a:pt x="2793" y="5093"/>
                  </a:cubicBezTo>
                  <a:cubicBezTo>
                    <a:pt x="1850" y="4975"/>
                    <a:pt x="936" y="4654"/>
                    <a:pt x="138" y="4115"/>
                  </a:cubicBezTo>
                  <a:lnTo>
                    <a:pt x="138" y="4115"/>
                  </a:lnTo>
                  <a:cubicBezTo>
                    <a:pt x="1198" y="2892"/>
                    <a:pt x="2068" y="1875"/>
                    <a:pt x="2674" y="1165"/>
                  </a:cubicBezTo>
                  <a:lnTo>
                    <a:pt x="3391" y="314"/>
                  </a:lnTo>
                  <a:lnTo>
                    <a:pt x="3488" y="202"/>
                  </a:lnTo>
                  <a:lnTo>
                    <a:pt x="3376" y="314"/>
                  </a:lnTo>
                  <a:lnTo>
                    <a:pt x="2659" y="1135"/>
                  </a:lnTo>
                  <a:lnTo>
                    <a:pt x="45" y="4122"/>
                  </a:lnTo>
                  <a:lnTo>
                    <a:pt x="0" y="4152"/>
                  </a:lnTo>
                  <a:lnTo>
                    <a:pt x="45" y="4182"/>
                  </a:lnTo>
                  <a:cubicBezTo>
                    <a:pt x="867" y="4750"/>
                    <a:pt x="1793" y="5108"/>
                    <a:pt x="2778" y="5213"/>
                  </a:cubicBezTo>
                  <a:cubicBezTo>
                    <a:pt x="3028" y="5243"/>
                    <a:pt x="3279" y="5258"/>
                    <a:pt x="3530" y="5258"/>
                  </a:cubicBezTo>
                  <a:cubicBezTo>
                    <a:pt x="4386" y="5258"/>
                    <a:pt x="5237" y="5081"/>
                    <a:pt x="6034" y="4735"/>
                  </a:cubicBezTo>
                  <a:cubicBezTo>
                    <a:pt x="7020" y="4302"/>
                    <a:pt x="7856" y="3615"/>
                    <a:pt x="8483" y="2748"/>
                  </a:cubicBezTo>
                  <a:cubicBezTo>
                    <a:pt x="8767" y="2345"/>
                    <a:pt x="8991" y="1912"/>
                    <a:pt x="9141" y="1434"/>
                  </a:cubicBezTo>
                  <a:cubicBezTo>
                    <a:pt x="9290" y="1001"/>
                    <a:pt x="9365" y="553"/>
                    <a:pt x="9394" y="105"/>
                  </a:cubicBezTo>
                  <a:lnTo>
                    <a:pt x="9394" y="45"/>
                  </a:lnTo>
                  <a:lnTo>
                    <a:pt x="9350" y="45"/>
                  </a:lnTo>
                  <a:lnTo>
                    <a:pt x="5198" y="3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4817056" y="2187575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0"/>
                  </a:moveTo>
                  <a:cubicBezTo>
                    <a:pt x="149" y="0"/>
                    <a:pt x="0" y="135"/>
                    <a:pt x="0" y="329"/>
                  </a:cubicBezTo>
                  <a:cubicBezTo>
                    <a:pt x="0" y="508"/>
                    <a:pt x="149" y="658"/>
                    <a:pt x="329" y="658"/>
                  </a:cubicBezTo>
                  <a:cubicBezTo>
                    <a:pt x="508" y="658"/>
                    <a:pt x="657" y="508"/>
                    <a:pt x="657" y="329"/>
                  </a:cubicBezTo>
                  <a:cubicBezTo>
                    <a:pt x="657" y="135"/>
                    <a:pt x="508" y="0"/>
                    <a:pt x="32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4826352" y="2127041"/>
              <a:ext cx="193874" cy="69461"/>
            </a:xfrm>
            <a:custGeom>
              <a:avLst/>
              <a:gdLst/>
              <a:ahLst/>
              <a:cxnLst/>
              <a:rect l="l" t="t" r="r" b="b"/>
              <a:pathLst>
                <a:path w="6841" h="2451" extrusionOk="0">
                  <a:moveTo>
                    <a:pt x="2375" y="1"/>
                  </a:moveTo>
                  <a:lnTo>
                    <a:pt x="2360" y="16"/>
                  </a:lnTo>
                  <a:cubicBezTo>
                    <a:pt x="1688" y="703"/>
                    <a:pt x="1091" y="1300"/>
                    <a:pt x="658" y="1748"/>
                  </a:cubicBezTo>
                  <a:cubicBezTo>
                    <a:pt x="464" y="1942"/>
                    <a:pt x="299" y="2121"/>
                    <a:pt x="165" y="2256"/>
                  </a:cubicBezTo>
                  <a:cubicBezTo>
                    <a:pt x="105" y="2316"/>
                    <a:pt x="45" y="2390"/>
                    <a:pt x="1" y="2450"/>
                  </a:cubicBezTo>
                  <a:cubicBezTo>
                    <a:pt x="75" y="2405"/>
                    <a:pt x="135" y="2346"/>
                    <a:pt x="195" y="2286"/>
                  </a:cubicBezTo>
                  <a:lnTo>
                    <a:pt x="718" y="1793"/>
                  </a:lnTo>
                  <a:cubicBezTo>
                    <a:pt x="1147" y="1378"/>
                    <a:pt x="1754" y="786"/>
                    <a:pt x="2420" y="120"/>
                  </a:cubicBezTo>
                  <a:lnTo>
                    <a:pt x="2913" y="120"/>
                  </a:lnTo>
                  <a:cubicBezTo>
                    <a:pt x="3988" y="120"/>
                    <a:pt x="4974" y="90"/>
                    <a:pt x="5691" y="90"/>
                  </a:cubicBezTo>
                  <a:lnTo>
                    <a:pt x="6527" y="75"/>
                  </a:lnTo>
                  <a:cubicBezTo>
                    <a:pt x="6632" y="75"/>
                    <a:pt x="6736" y="75"/>
                    <a:pt x="6841" y="60"/>
                  </a:cubicBezTo>
                  <a:cubicBezTo>
                    <a:pt x="6751" y="46"/>
                    <a:pt x="6647" y="31"/>
                    <a:pt x="6542" y="31"/>
                  </a:cubicBezTo>
                  <a:lnTo>
                    <a:pt x="5706" y="16"/>
                  </a:lnTo>
                  <a:cubicBezTo>
                    <a:pt x="4989" y="1"/>
                    <a:pt x="4003" y="1"/>
                    <a:pt x="292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4997780" y="2077531"/>
              <a:ext cx="265404" cy="168481"/>
            </a:xfrm>
            <a:custGeom>
              <a:avLst/>
              <a:gdLst/>
              <a:ahLst/>
              <a:cxnLst/>
              <a:rect l="l" t="t" r="r" b="b"/>
              <a:pathLst>
                <a:path w="9365" h="5945" extrusionOk="0">
                  <a:moveTo>
                    <a:pt x="1135" y="0"/>
                  </a:moveTo>
                  <a:lnTo>
                    <a:pt x="1091" y="45"/>
                  </a:lnTo>
                  <a:lnTo>
                    <a:pt x="1091" y="60"/>
                  </a:lnTo>
                  <a:lnTo>
                    <a:pt x="1091" y="90"/>
                  </a:lnTo>
                  <a:lnTo>
                    <a:pt x="1076" y="135"/>
                  </a:lnTo>
                  <a:lnTo>
                    <a:pt x="1061" y="239"/>
                  </a:lnTo>
                  <a:lnTo>
                    <a:pt x="1016" y="433"/>
                  </a:lnTo>
                  <a:cubicBezTo>
                    <a:pt x="1001" y="568"/>
                    <a:pt x="971" y="687"/>
                    <a:pt x="956" y="822"/>
                  </a:cubicBezTo>
                  <a:cubicBezTo>
                    <a:pt x="896" y="1076"/>
                    <a:pt x="852" y="1330"/>
                    <a:pt x="807" y="1598"/>
                  </a:cubicBezTo>
                  <a:cubicBezTo>
                    <a:pt x="717" y="2106"/>
                    <a:pt x="613" y="2599"/>
                    <a:pt x="538" y="3092"/>
                  </a:cubicBezTo>
                  <a:cubicBezTo>
                    <a:pt x="344" y="4063"/>
                    <a:pt x="180" y="5004"/>
                    <a:pt x="15" y="5885"/>
                  </a:cubicBezTo>
                  <a:lnTo>
                    <a:pt x="0" y="5944"/>
                  </a:lnTo>
                  <a:lnTo>
                    <a:pt x="60" y="5944"/>
                  </a:lnTo>
                  <a:lnTo>
                    <a:pt x="5989" y="5929"/>
                  </a:lnTo>
                  <a:lnTo>
                    <a:pt x="7662" y="5915"/>
                  </a:lnTo>
                  <a:lnTo>
                    <a:pt x="7647" y="5915"/>
                  </a:lnTo>
                  <a:lnTo>
                    <a:pt x="5959" y="5900"/>
                  </a:lnTo>
                  <a:lnTo>
                    <a:pt x="115" y="5870"/>
                  </a:lnTo>
                  <a:lnTo>
                    <a:pt x="115" y="5870"/>
                  </a:lnTo>
                  <a:cubicBezTo>
                    <a:pt x="262" y="5007"/>
                    <a:pt x="438" y="4100"/>
                    <a:pt x="628" y="3137"/>
                  </a:cubicBezTo>
                  <a:cubicBezTo>
                    <a:pt x="717" y="2644"/>
                    <a:pt x="807" y="2151"/>
                    <a:pt x="896" y="1643"/>
                  </a:cubicBezTo>
                  <a:cubicBezTo>
                    <a:pt x="941" y="1389"/>
                    <a:pt x="1001" y="1135"/>
                    <a:pt x="1046" y="867"/>
                  </a:cubicBezTo>
                  <a:lnTo>
                    <a:pt x="1120" y="478"/>
                  </a:lnTo>
                  <a:lnTo>
                    <a:pt x="1150" y="284"/>
                  </a:lnTo>
                  <a:lnTo>
                    <a:pt x="1165" y="19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9267" y="120"/>
                  </a:lnTo>
                  <a:lnTo>
                    <a:pt x="9267" y="120"/>
                  </a:lnTo>
                  <a:lnTo>
                    <a:pt x="8513" y="4317"/>
                  </a:lnTo>
                  <a:lnTo>
                    <a:pt x="8289" y="5496"/>
                  </a:lnTo>
                  <a:cubicBezTo>
                    <a:pt x="8274" y="5631"/>
                    <a:pt x="8259" y="5735"/>
                    <a:pt x="8244" y="5810"/>
                  </a:cubicBezTo>
                  <a:cubicBezTo>
                    <a:pt x="8229" y="5855"/>
                    <a:pt x="8229" y="5885"/>
                    <a:pt x="8229" y="5929"/>
                  </a:cubicBezTo>
                  <a:cubicBezTo>
                    <a:pt x="8229" y="5929"/>
                    <a:pt x="8229" y="5900"/>
                    <a:pt x="8259" y="5795"/>
                  </a:cubicBezTo>
                  <a:lnTo>
                    <a:pt x="8319" y="5496"/>
                  </a:lnTo>
                  <a:cubicBezTo>
                    <a:pt x="8364" y="5228"/>
                    <a:pt x="8439" y="4824"/>
                    <a:pt x="8543" y="4331"/>
                  </a:cubicBezTo>
                  <a:cubicBezTo>
                    <a:pt x="8737" y="3301"/>
                    <a:pt x="9021" y="1837"/>
                    <a:pt x="9364" y="60"/>
                  </a:cubicBezTo>
                  <a:lnTo>
                    <a:pt x="9364" y="15"/>
                  </a:lnTo>
                  <a:lnTo>
                    <a:pt x="9335" y="1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4831424" y="2374223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1"/>
                  </a:moveTo>
                  <a:cubicBezTo>
                    <a:pt x="150" y="1"/>
                    <a:pt x="1" y="150"/>
                    <a:pt x="1" y="329"/>
                  </a:cubicBezTo>
                  <a:cubicBezTo>
                    <a:pt x="1" y="523"/>
                    <a:pt x="150" y="658"/>
                    <a:pt x="329" y="658"/>
                  </a:cubicBezTo>
                  <a:cubicBezTo>
                    <a:pt x="509" y="658"/>
                    <a:pt x="658" y="523"/>
                    <a:pt x="658" y="329"/>
                  </a:cubicBezTo>
                  <a:cubicBezTo>
                    <a:pt x="658" y="150"/>
                    <a:pt x="509" y="1"/>
                    <a:pt x="32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4840748" y="2382271"/>
              <a:ext cx="168906" cy="2976"/>
            </a:xfrm>
            <a:custGeom>
              <a:avLst/>
              <a:gdLst/>
              <a:ahLst/>
              <a:cxnLst/>
              <a:rect l="l" t="t" r="r" b="b"/>
              <a:pathLst>
                <a:path w="5960" h="105" extrusionOk="0">
                  <a:moveTo>
                    <a:pt x="2987" y="0"/>
                  </a:moveTo>
                  <a:cubicBezTo>
                    <a:pt x="1330" y="0"/>
                    <a:pt x="0" y="15"/>
                    <a:pt x="0" y="45"/>
                  </a:cubicBezTo>
                  <a:cubicBezTo>
                    <a:pt x="0" y="90"/>
                    <a:pt x="1330" y="105"/>
                    <a:pt x="2987" y="105"/>
                  </a:cubicBezTo>
                  <a:cubicBezTo>
                    <a:pt x="4630" y="105"/>
                    <a:pt x="5959" y="90"/>
                    <a:pt x="5959" y="45"/>
                  </a:cubicBezTo>
                  <a:cubicBezTo>
                    <a:pt x="5959" y="15"/>
                    <a:pt x="4630" y="0"/>
                    <a:pt x="298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4989307" y="2332336"/>
              <a:ext cx="273878" cy="124866"/>
            </a:xfrm>
            <a:custGeom>
              <a:avLst/>
              <a:gdLst/>
              <a:ahLst/>
              <a:cxnLst/>
              <a:rect l="l" t="t" r="r" b="b"/>
              <a:pathLst>
                <a:path w="9664" h="4406" extrusionOk="0">
                  <a:moveTo>
                    <a:pt x="1136" y="0"/>
                  </a:moveTo>
                  <a:lnTo>
                    <a:pt x="1076" y="45"/>
                  </a:lnTo>
                  <a:lnTo>
                    <a:pt x="1076" y="60"/>
                  </a:lnTo>
                  <a:lnTo>
                    <a:pt x="1076" y="75"/>
                  </a:lnTo>
                  <a:lnTo>
                    <a:pt x="1076" y="105"/>
                  </a:lnTo>
                  <a:lnTo>
                    <a:pt x="1061" y="179"/>
                  </a:lnTo>
                  <a:lnTo>
                    <a:pt x="1031" y="329"/>
                  </a:lnTo>
                  <a:lnTo>
                    <a:pt x="956" y="612"/>
                  </a:lnTo>
                  <a:lnTo>
                    <a:pt x="822" y="1165"/>
                  </a:lnTo>
                  <a:cubicBezTo>
                    <a:pt x="717" y="1538"/>
                    <a:pt x="628" y="1897"/>
                    <a:pt x="538" y="2255"/>
                  </a:cubicBezTo>
                  <a:cubicBezTo>
                    <a:pt x="359" y="2972"/>
                    <a:pt x="195" y="3674"/>
                    <a:pt x="16" y="4331"/>
                  </a:cubicBezTo>
                  <a:lnTo>
                    <a:pt x="1" y="4406"/>
                  </a:lnTo>
                  <a:lnTo>
                    <a:pt x="75" y="4406"/>
                  </a:lnTo>
                  <a:lnTo>
                    <a:pt x="6169" y="4376"/>
                  </a:lnTo>
                  <a:lnTo>
                    <a:pt x="7916" y="4361"/>
                  </a:lnTo>
                  <a:lnTo>
                    <a:pt x="6139" y="4361"/>
                  </a:lnTo>
                  <a:lnTo>
                    <a:pt x="135" y="4332"/>
                  </a:lnTo>
                  <a:lnTo>
                    <a:pt x="135" y="4332"/>
                  </a:lnTo>
                  <a:cubicBezTo>
                    <a:pt x="295" y="3692"/>
                    <a:pt x="469" y="3010"/>
                    <a:pt x="643" y="2315"/>
                  </a:cubicBezTo>
                  <a:lnTo>
                    <a:pt x="942" y="1210"/>
                  </a:lnTo>
                  <a:cubicBezTo>
                    <a:pt x="1001" y="1031"/>
                    <a:pt x="1046" y="836"/>
                    <a:pt x="1091" y="657"/>
                  </a:cubicBezTo>
                  <a:lnTo>
                    <a:pt x="1166" y="374"/>
                  </a:lnTo>
                  <a:lnTo>
                    <a:pt x="1195" y="224"/>
                  </a:lnTo>
                  <a:lnTo>
                    <a:pt x="1210" y="149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9563" y="120"/>
                  </a:lnTo>
                  <a:lnTo>
                    <a:pt x="9563" y="120"/>
                  </a:lnTo>
                  <a:cubicBezTo>
                    <a:pt x="9240" y="1413"/>
                    <a:pt x="8989" y="2458"/>
                    <a:pt x="8812" y="3196"/>
                  </a:cubicBezTo>
                  <a:cubicBezTo>
                    <a:pt x="8708" y="3570"/>
                    <a:pt x="8648" y="3853"/>
                    <a:pt x="8588" y="4062"/>
                  </a:cubicBezTo>
                  <a:cubicBezTo>
                    <a:pt x="8573" y="4152"/>
                    <a:pt x="8558" y="4227"/>
                    <a:pt x="8543" y="4286"/>
                  </a:cubicBezTo>
                  <a:cubicBezTo>
                    <a:pt x="8528" y="4316"/>
                    <a:pt x="8528" y="4346"/>
                    <a:pt x="8528" y="4376"/>
                  </a:cubicBezTo>
                  <a:cubicBezTo>
                    <a:pt x="8528" y="4376"/>
                    <a:pt x="8543" y="4316"/>
                    <a:pt x="8558" y="4271"/>
                  </a:cubicBezTo>
                  <a:cubicBezTo>
                    <a:pt x="8573" y="4227"/>
                    <a:pt x="8588" y="4152"/>
                    <a:pt x="8618" y="4062"/>
                  </a:cubicBezTo>
                  <a:cubicBezTo>
                    <a:pt x="8663" y="3868"/>
                    <a:pt x="8738" y="3570"/>
                    <a:pt x="8842" y="3211"/>
                  </a:cubicBezTo>
                  <a:cubicBezTo>
                    <a:pt x="9036" y="2464"/>
                    <a:pt x="9305" y="1389"/>
                    <a:pt x="9649" y="75"/>
                  </a:cubicBezTo>
                  <a:lnTo>
                    <a:pt x="9663" y="15"/>
                  </a:lnTo>
                  <a:lnTo>
                    <a:pt x="9589" y="15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5053213" y="2129167"/>
              <a:ext cx="158761" cy="2976"/>
            </a:xfrm>
            <a:custGeom>
              <a:avLst/>
              <a:gdLst/>
              <a:ahLst/>
              <a:cxnLst/>
              <a:rect l="l" t="t" r="r" b="b"/>
              <a:pathLst>
                <a:path w="5602" h="105" extrusionOk="0">
                  <a:moveTo>
                    <a:pt x="2794" y="0"/>
                  </a:moveTo>
                  <a:cubicBezTo>
                    <a:pt x="1255" y="0"/>
                    <a:pt x="1" y="30"/>
                    <a:pt x="1" y="60"/>
                  </a:cubicBezTo>
                  <a:cubicBezTo>
                    <a:pt x="1" y="90"/>
                    <a:pt x="1255" y="105"/>
                    <a:pt x="2794" y="105"/>
                  </a:cubicBezTo>
                  <a:cubicBezTo>
                    <a:pt x="4347" y="105"/>
                    <a:pt x="5601" y="90"/>
                    <a:pt x="5601" y="60"/>
                  </a:cubicBezTo>
                  <a:cubicBezTo>
                    <a:pt x="5601" y="30"/>
                    <a:pt x="4347" y="0"/>
                    <a:pt x="279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5050266" y="2155410"/>
              <a:ext cx="160008" cy="2976"/>
            </a:xfrm>
            <a:custGeom>
              <a:avLst/>
              <a:gdLst/>
              <a:ahLst/>
              <a:cxnLst/>
              <a:rect l="l" t="t" r="r" b="b"/>
              <a:pathLst>
                <a:path w="5646" h="105" extrusionOk="0">
                  <a:moveTo>
                    <a:pt x="2823" y="0"/>
                  </a:moveTo>
                  <a:cubicBezTo>
                    <a:pt x="1270" y="0"/>
                    <a:pt x="0" y="15"/>
                    <a:pt x="0" y="45"/>
                  </a:cubicBezTo>
                  <a:cubicBezTo>
                    <a:pt x="0" y="75"/>
                    <a:pt x="1270" y="105"/>
                    <a:pt x="2823" y="105"/>
                  </a:cubicBezTo>
                  <a:cubicBezTo>
                    <a:pt x="4376" y="105"/>
                    <a:pt x="5646" y="75"/>
                    <a:pt x="5646" y="45"/>
                  </a:cubicBezTo>
                  <a:cubicBezTo>
                    <a:pt x="5646" y="15"/>
                    <a:pt x="4376" y="0"/>
                    <a:pt x="282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5051116" y="2180377"/>
              <a:ext cx="154510" cy="3429"/>
            </a:xfrm>
            <a:custGeom>
              <a:avLst/>
              <a:gdLst/>
              <a:ahLst/>
              <a:cxnLst/>
              <a:rect l="l" t="t" r="r" b="b"/>
              <a:pathLst>
                <a:path w="5452" h="121" extrusionOk="0">
                  <a:moveTo>
                    <a:pt x="2733" y="1"/>
                  </a:moveTo>
                  <a:cubicBezTo>
                    <a:pt x="1225" y="1"/>
                    <a:pt x="0" y="30"/>
                    <a:pt x="0" y="60"/>
                  </a:cubicBezTo>
                  <a:cubicBezTo>
                    <a:pt x="0" y="90"/>
                    <a:pt x="1225" y="120"/>
                    <a:pt x="2733" y="120"/>
                  </a:cubicBezTo>
                  <a:cubicBezTo>
                    <a:pt x="4227" y="120"/>
                    <a:pt x="5451" y="90"/>
                    <a:pt x="5451" y="60"/>
                  </a:cubicBezTo>
                  <a:cubicBezTo>
                    <a:pt x="5451" y="30"/>
                    <a:pt x="4227" y="1"/>
                    <a:pt x="273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5056614" y="2379296"/>
              <a:ext cx="151534" cy="3004"/>
            </a:xfrm>
            <a:custGeom>
              <a:avLst/>
              <a:gdLst/>
              <a:ahLst/>
              <a:cxnLst/>
              <a:rect l="l" t="t" r="r" b="b"/>
              <a:pathLst>
                <a:path w="5347" h="106" extrusionOk="0">
                  <a:moveTo>
                    <a:pt x="2674" y="1"/>
                  </a:moveTo>
                  <a:cubicBezTo>
                    <a:pt x="1210" y="1"/>
                    <a:pt x="0" y="31"/>
                    <a:pt x="0" y="61"/>
                  </a:cubicBezTo>
                  <a:cubicBezTo>
                    <a:pt x="0" y="91"/>
                    <a:pt x="1195" y="105"/>
                    <a:pt x="2674" y="105"/>
                  </a:cubicBezTo>
                  <a:cubicBezTo>
                    <a:pt x="4152" y="105"/>
                    <a:pt x="5347" y="91"/>
                    <a:pt x="5347" y="61"/>
                  </a:cubicBezTo>
                  <a:cubicBezTo>
                    <a:pt x="5347" y="31"/>
                    <a:pt x="4152" y="1"/>
                    <a:pt x="26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5069735" y="2408089"/>
              <a:ext cx="129117" cy="3004"/>
            </a:xfrm>
            <a:custGeom>
              <a:avLst/>
              <a:gdLst/>
              <a:ahLst/>
              <a:cxnLst/>
              <a:rect l="l" t="t" r="r" b="b"/>
              <a:pathLst>
                <a:path w="4556" h="106" extrusionOk="0">
                  <a:moveTo>
                    <a:pt x="2285" y="0"/>
                  </a:moveTo>
                  <a:cubicBezTo>
                    <a:pt x="1016" y="0"/>
                    <a:pt x="0" y="30"/>
                    <a:pt x="0" y="60"/>
                  </a:cubicBezTo>
                  <a:cubicBezTo>
                    <a:pt x="0" y="90"/>
                    <a:pt x="1016" y="105"/>
                    <a:pt x="2285" y="105"/>
                  </a:cubicBezTo>
                  <a:cubicBezTo>
                    <a:pt x="3540" y="105"/>
                    <a:pt x="4555" y="90"/>
                    <a:pt x="4555" y="60"/>
                  </a:cubicBezTo>
                  <a:cubicBezTo>
                    <a:pt x="4555" y="30"/>
                    <a:pt x="3540" y="0"/>
                    <a:pt x="228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4150414" y="3012496"/>
              <a:ext cx="365728" cy="193874"/>
            </a:xfrm>
            <a:custGeom>
              <a:avLst/>
              <a:gdLst/>
              <a:ahLst/>
              <a:cxnLst/>
              <a:rect l="l" t="t" r="r" b="b"/>
              <a:pathLst>
                <a:path w="12905" h="6841" extrusionOk="0">
                  <a:moveTo>
                    <a:pt x="2928" y="0"/>
                  </a:moveTo>
                  <a:cubicBezTo>
                    <a:pt x="2823" y="598"/>
                    <a:pt x="1" y="6841"/>
                    <a:pt x="1823" y="6841"/>
                  </a:cubicBezTo>
                  <a:lnTo>
                    <a:pt x="10993" y="6841"/>
                  </a:lnTo>
                  <a:cubicBezTo>
                    <a:pt x="10993" y="6841"/>
                    <a:pt x="10037" y="5944"/>
                    <a:pt x="129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3959516" y="2399615"/>
              <a:ext cx="1004851" cy="641674"/>
            </a:xfrm>
            <a:custGeom>
              <a:avLst/>
              <a:gdLst/>
              <a:ahLst/>
              <a:cxnLst/>
              <a:rect l="l" t="t" r="r" b="b"/>
              <a:pathLst>
                <a:path w="35457" h="22642" extrusionOk="0">
                  <a:moveTo>
                    <a:pt x="35456" y="1"/>
                  </a:moveTo>
                  <a:lnTo>
                    <a:pt x="3735" y="762"/>
                  </a:lnTo>
                  <a:lnTo>
                    <a:pt x="1" y="22642"/>
                  </a:lnTo>
                  <a:lnTo>
                    <a:pt x="31573" y="22642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4006504" y="2445753"/>
              <a:ext cx="915949" cy="559573"/>
            </a:xfrm>
            <a:custGeom>
              <a:avLst/>
              <a:gdLst/>
              <a:ahLst/>
              <a:cxnLst/>
              <a:rect l="l" t="t" r="r" b="b"/>
              <a:pathLst>
                <a:path w="32320" h="19745" extrusionOk="0">
                  <a:moveTo>
                    <a:pt x="32320" y="1"/>
                  </a:moveTo>
                  <a:lnTo>
                    <a:pt x="3152" y="210"/>
                  </a:lnTo>
                  <a:lnTo>
                    <a:pt x="1" y="19745"/>
                  </a:lnTo>
                  <a:lnTo>
                    <a:pt x="28840" y="19745"/>
                  </a:lnTo>
                  <a:lnTo>
                    <a:pt x="32320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3959516" y="2399615"/>
              <a:ext cx="1021770" cy="658622"/>
            </a:xfrm>
            <a:custGeom>
              <a:avLst/>
              <a:gdLst/>
              <a:ahLst/>
              <a:cxnLst/>
              <a:rect l="l" t="t" r="r" b="b"/>
              <a:pathLst>
                <a:path w="36054" h="23240" extrusionOk="0">
                  <a:moveTo>
                    <a:pt x="35456" y="1"/>
                  </a:moveTo>
                  <a:lnTo>
                    <a:pt x="31573" y="22642"/>
                  </a:lnTo>
                  <a:lnTo>
                    <a:pt x="1" y="22642"/>
                  </a:lnTo>
                  <a:lnTo>
                    <a:pt x="822" y="23239"/>
                  </a:lnTo>
                  <a:lnTo>
                    <a:pt x="32021" y="23239"/>
                  </a:lnTo>
                  <a:lnTo>
                    <a:pt x="36054" y="404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4087783" y="2445753"/>
              <a:ext cx="834670" cy="56312"/>
            </a:xfrm>
            <a:custGeom>
              <a:avLst/>
              <a:gdLst/>
              <a:ahLst/>
              <a:cxnLst/>
              <a:rect l="l" t="t" r="r" b="b"/>
              <a:pathLst>
                <a:path w="29452" h="1987" extrusionOk="0">
                  <a:moveTo>
                    <a:pt x="29452" y="1"/>
                  </a:moveTo>
                  <a:lnTo>
                    <a:pt x="284" y="210"/>
                  </a:lnTo>
                  <a:lnTo>
                    <a:pt x="0" y="1987"/>
                  </a:lnTo>
                  <a:cubicBezTo>
                    <a:pt x="15" y="1912"/>
                    <a:pt x="29123" y="1868"/>
                    <a:pt x="29123" y="1868"/>
                  </a:cubicBezTo>
                  <a:lnTo>
                    <a:pt x="29452" y="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4695137" y="2631578"/>
              <a:ext cx="123619" cy="325485"/>
            </a:xfrm>
            <a:custGeom>
              <a:avLst/>
              <a:gdLst/>
              <a:ahLst/>
              <a:cxnLst/>
              <a:rect l="l" t="t" r="r" b="b"/>
              <a:pathLst>
                <a:path w="4362" h="11485" extrusionOk="0">
                  <a:moveTo>
                    <a:pt x="1972" y="0"/>
                  </a:moveTo>
                  <a:lnTo>
                    <a:pt x="1972" y="45"/>
                  </a:lnTo>
                  <a:cubicBezTo>
                    <a:pt x="1405" y="3286"/>
                    <a:pt x="897" y="6138"/>
                    <a:pt x="538" y="8199"/>
                  </a:cubicBezTo>
                  <a:cubicBezTo>
                    <a:pt x="374" y="9215"/>
                    <a:pt x="225" y="10021"/>
                    <a:pt x="135" y="10589"/>
                  </a:cubicBezTo>
                  <a:cubicBezTo>
                    <a:pt x="90" y="10858"/>
                    <a:pt x="46" y="11067"/>
                    <a:pt x="16" y="11231"/>
                  </a:cubicBezTo>
                  <a:lnTo>
                    <a:pt x="1" y="11395"/>
                  </a:lnTo>
                  <a:lnTo>
                    <a:pt x="1" y="11410"/>
                  </a:lnTo>
                  <a:cubicBezTo>
                    <a:pt x="16" y="11380"/>
                    <a:pt x="16" y="11321"/>
                    <a:pt x="31" y="11246"/>
                  </a:cubicBezTo>
                  <a:cubicBezTo>
                    <a:pt x="61" y="11097"/>
                    <a:pt x="105" y="10873"/>
                    <a:pt x="165" y="10604"/>
                  </a:cubicBezTo>
                  <a:cubicBezTo>
                    <a:pt x="270" y="10021"/>
                    <a:pt x="419" y="9200"/>
                    <a:pt x="598" y="8184"/>
                  </a:cubicBezTo>
                  <a:cubicBezTo>
                    <a:pt x="985" y="6163"/>
                    <a:pt x="1490" y="3342"/>
                    <a:pt x="2083" y="134"/>
                  </a:cubicBezTo>
                  <a:lnTo>
                    <a:pt x="4229" y="134"/>
                  </a:lnTo>
                  <a:lnTo>
                    <a:pt x="2199" y="11455"/>
                  </a:lnTo>
                  <a:lnTo>
                    <a:pt x="2199" y="11455"/>
                  </a:lnTo>
                  <a:lnTo>
                    <a:pt x="583" y="11470"/>
                  </a:lnTo>
                  <a:lnTo>
                    <a:pt x="568" y="11470"/>
                  </a:lnTo>
                  <a:lnTo>
                    <a:pt x="2226" y="11485"/>
                  </a:lnTo>
                  <a:lnTo>
                    <a:pt x="2241" y="11485"/>
                  </a:lnTo>
                  <a:lnTo>
                    <a:pt x="2241" y="11455"/>
                  </a:lnTo>
                  <a:cubicBezTo>
                    <a:pt x="2689" y="9036"/>
                    <a:pt x="3466" y="4839"/>
                    <a:pt x="4347" y="60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4591441" y="2724250"/>
              <a:ext cx="110923" cy="232813"/>
            </a:xfrm>
            <a:custGeom>
              <a:avLst/>
              <a:gdLst/>
              <a:ahLst/>
              <a:cxnLst/>
              <a:rect l="l" t="t" r="r" b="b"/>
              <a:pathLst>
                <a:path w="3914" h="8215" extrusionOk="0">
                  <a:moveTo>
                    <a:pt x="1524" y="1"/>
                  </a:moveTo>
                  <a:lnTo>
                    <a:pt x="1524" y="46"/>
                  </a:lnTo>
                  <a:cubicBezTo>
                    <a:pt x="1076" y="2375"/>
                    <a:pt x="688" y="4407"/>
                    <a:pt x="419" y="5885"/>
                  </a:cubicBezTo>
                  <a:cubicBezTo>
                    <a:pt x="285" y="6587"/>
                    <a:pt x="180" y="7170"/>
                    <a:pt x="105" y="7573"/>
                  </a:cubicBezTo>
                  <a:cubicBezTo>
                    <a:pt x="61" y="7767"/>
                    <a:pt x="46" y="7916"/>
                    <a:pt x="16" y="8021"/>
                  </a:cubicBezTo>
                  <a:cubicBezTo>
                    <a:pt x="16" y="8081"/>
                    <a:pt x="1" y="8125"/>
                    <a:pt x="1" y="8170"/>
                  </a:cubicBezTo>
                  <a:cubicBezTo>
                    <a:pt x="16" y="8140"/>
                    <a:pt x="31" y="8110"/>
                    <a:pt x="31" y="8051"/>
                  </a:cubicBezTo>
                  <a:lnTo>
                    <a:pt x="120" y="7588"/>
                  </a:lnTo>
                  <a:cubicBezTo>
                    <a:pt x="210" y="7184"/>
                    <a:pt x="329" y="6602"/>
                    <a:pt x="479" y="5885"/>
                  </a:cubicBezTo>
                  <a:cubicBezTo>
                    <a:pt x="761" y="4431"/>
                    <a:pt x="1160" y="2431"/>
                    <a:pt x="1620" y="135"/>
                  </a:cubicBezTo>
                  <a:lnTo>
                    <a:pt x="3780" y="135"/>
                  </a:lnTo>
                  <a:cubicBezTo>
                    <a:pt x="3147" y="3418"/>
                    <a:pt x="2573" y="6316"/>
                    <a:pt x="2202" y="8185"/>
                  </a:cubicBezTo>
                  <a:lnTo>
                    <a:pt x="2202" y="8185"/>
                  </a:lnTo>
                  <a:lnTo>
                    <a:pt x="598" y="8200"/>
                  </a:lnTo>
                  <a:lnTo>
                    <a:pt x="568" y="8200"/>
                  </a:lnTo>
                  <a:lnTo>
                    <a:pt x="2196" y="8215"/>
                  </a:lnTo>
                  <a:lnTo>
                    <a:pt x="2196" y="8215"/>
                  </a:lnTo>
                  <a:cubicBezTo>
                    <a:pt x="2196" y="8215"/>
                    <a:pt x="2196" y="8215"/>
                    <a:pt x="2196" y="8215"/>
                  </a:cubicBezTo>
                  <a:lnTo>
                    <a:pt x="2196" y="8215"/>
                  </a:lnTo>
                  <a:lnTo>
                    <a:pt x="2196" y="8215"/>
                  </a:lnTo>
                  <a:lnTo>
                    <a:pt x="2226" y="8215"/>
                  </a:lnTo>
                  <a:lnTo>
                    <a:pt x="2256" y="8215"/>
                  </a:lnTo>
                  <a:lnTo>
                    <a:pt x="2256" y="8200"/>
                  </a:lnTo>
                  <a:cubicBezTo>
                    <a:pt x="2629" y="6318"/>
                    <a:pt x="3227" y="3376"/>
                    <a:pt x="3899" y="61"/>
                  </a:cubicBezTo>
                  <a:lnTo>
                    <a:pt x="3914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4487320" y="2555797"/>
              <a:ext cx="137591" cy="400841"/>
            </a:xfrm>
            <a:custGeom>
              <a:avLst/>
              <a:gdLst/>
              <a:ahLst/>
              <a:cxnLst/>
              <a:rect l="l" t="t" r="r" b="b"/>
              <a:pathLst>
                <a:path w="4855" h="14144" extrusionOk="0">
                  <a:moveTo>
                    <a:pt x="2465" y="1"/>
                  </a:moveTo>
                  <a:lnTo>
                    <a:pt x="2465" y="46"/>
                  </a:lnTo>
                  <a:cubicBezTo>
                    <a:pt x="1763" y="4033"/>
                    <a:pt x="1136" y="7543"/>
                    <a:pt x="688" y="10082"/>
                  </a:cubicBezTo>
                  <a:cubicBezTo>
                    <a:pt x="464" y="11336"/>
                    <a:pt x="285" y="12352"/>
                    <a:pt x="165" y="13039"/>
                  </a:cubicBezTo>
                  <a:cubicBezTo>
                    <a:pt x="105" y="13382"/>
                    <a:pt x="61" y="13651"/>
                    <a:pt x="31" y="13845"/>
                  </a:cubicBezTo>
                  <a:lnTo>
                    <a:pt x="1" y="14054"/>
                  </a:lnTo>
                  <a:cubicBezTo>
                    <a:pt x="1" y="14069"/>
                    <a:pt x="1" y="14099"/>
                    <a:pt x="1" y="14114"/>
                  </a:cubicBezTo>
                  <a:lnTo>
                    <a:pt x="16" y="14069"/>
                  </a:lnTo>
                  <a:cubicBezTo>
                    <a:pt x="31" y="14010"/>
                    <a:pt x="46" y="13950"/>
                    <a:pt x="61" y="13860"/>
                  </a:cubicBezTo>
                  <a:lnTo>
                    <a:pt x="210" y="13054"/>
                  </a:lnTo>
                  <a:cubicBezTo>
                    <a:pt x="329" y="12352"/>
                    <a:pt x="523" y="11336"/>
                    <a:pt x="762" y="10067"/>
                  </a:cubicBezTo>
                  <a:cubicBezTo>
                    <a:pt x="1223" y="7570"/>
                    <a:pt x="1846" y="4083"/>
                    <a:pt x="2574" y="135"/>
                  </a:cubicBezTo>
                  <a:lnTo>
                    <a:pt x="4722" y="135"/>
                  </a:lnTo>
                  <a:cubicBezTo>
                    <a:pt x="3624" y="6142"/>
                    <a:pt x="2676" y="11374"/>
                    <a:pt x="2199" y="14114"/>
                  </a:cubicBezTo>
                  <a:lnTo>
                    <a:pt x="2199" y="14114"/>
                  </a:lnTo>
                  <a:lnTo>
                    <a:pt x="568" y="14129"/>
                  </a:lnTo>
                  <a:lnTo>
                    <a:pt x="553" y="14129"/>
                  </a:lnTo>
                  <a:lnTo>
                    <a:pt x="2226" y="14144"/>
                  </a:lnTo>
                  <a:lnTo>
                    <a:pt x="2241" y="14144"/>
                  </a:lnTo>
                  <a:lnTo>
                    <a:pt x="2241" y="14114"/>
                  </a:lnTo>
                  <a:cubicBezTo>
                    <a:pt x="2764" y="11381"/>
                    <a:pt x="3735" y="6109"/>
                    <a:pt x="4840" y="60"/>
                  </a:cubicBezTo>
                  <a:lnTo>
                    <a:pt x="4855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4383199" y="2789857"/>
              <a:ext cx="96526" cy="167206"/>
            </a:xfrm>
            <a:custGeom>
              <a:avLst/>
              <a:gdLst/>
              <a:ahLst/>
              <a:cxnLst/>
              <a:rect l="l" t="t" r="r" b="b"/>
              <a:pathLst>
                <a:path w="3406" h="5900" extrusionOk="0">
                  <a:moveTo>
                    <a:pt x="1" y="5855"/>
                  </a:moveTo>
                  <a:cubicBezTo>
                    <a:pt x="23" y="5863"/>
                    <a:pt x="49" y="5866"/>
                    <a:pt x="75" y="5866"/>
                  </a:cubicBezTo>
                  <a:cubicBezTo>
                    <a:pt x="102" y="5866"/>
                    <a:pt x="128" y="5863"/>
                    <a:pt x="150" y="5855"/>
                  </a:cubicBezTo>
                  <a:close/>
                  <a:moveTo>
                    <a:pt x="1016" y="1"/>
                  </a:moveTo>
                  <a:lnTo>
                    <a:pt x="1016" y="45"/>
                  </a:lnTo>
                  <a:cubicBezTo>
                    <a:pt x="718" y="1733"/>
                    <a:pt x="464" y="3182"/>
                    <a:pt x="285" y="4227"/>
                  </a:cubicBezTo>
                  <a:cubicBezTo>
                    <a:pt x="195" y="4735"/>
                    <a:pt x="120" y="5153"/>
                    <a:pt x="75" y="5437"/>
                  </a:cubicBezTo>
                  <a:cubicBezTo>
                    <a:pt x="46" y="5571"/>
                    <a:pt x="31" y="5676"/>
                    <a:pt x="16" y="5751"/>
                  </a:cubicBezTo>
                  <a:cubicBezTo>
                    <a:pt x="16" y="5795"/>
                    <a:pt x="16" y="5825"/>
                    <a:pt x="1" y="5855"/>
                  </a:cubicBezTo>
                  <a:cubicBezTo>
                    <a:pt x="16" y="5825"/>
                    <a:pt x="31" y="5795"/>
                    <a:pt x="31" y="5766"/>
                  </a:cubicBezTo>
                  <a:cubicBezTo>
                    <a:pt x="46" y="5676"/>
                    <a:pt x="75" y="5571"/>
                    <a:pt x="105" y="5437"/>
                  </a:cubicBezTo>
                  <a:cubicBezTo>
                    <a:pt x="150" y="5138"/>
                    <a:pt x="240" y="4735"/>
                    <a:pt x="329" y="4227"/>
                  </a:cubicBezTo>
                  <a:cubicBezTo>
                    <a:pt x="537" y="3191"/>
                    <a:pt x="802" y="1774"/>
                    <a:pt x="1112" y="135"/>
                  </a:cubicBezTo>
                  <a:lnTo>
                    <a:pt x="3258" y="135"/>
                  </a:lnTo>
                  <a:cubicBezTo>
                    <a:pt x="2848" y="2389"/>
                    <a:pt x="2467" y="4409"/>
                    <a:pt x="2202" y="5841"/>
                  </a:cubicBezTo>
                  <a:lnTo>
                    <a:pt x="2202" y="5841"/>
                  </a:lnTo>
                  <a:lnTo>
                    <a:pt x="613" y="5855"/>
                  </a:lnTo>
                  <a:lnTo>
                    <a:pt x="150" y="5855"/>
                  </a:lnTo>
                  <a:lnTo>
                    <a:pt x="598" y="5885"/>
                  </a:lnTo>
                  <a:lnTo>
                    <a:pt x="2241" y="5900"/>
                  </a:lnTo>
                  <a:lnTo>
                    <a:pt x="2271" y="5900"/>
                  </a:lnTo>
                  <a:lnTo>
                    <a:pt x="2271" y="5870"/>
                  </a:lnTo>
                  <a:cubicBezTo>
                    <a:pt x="2555" y="4421"/>
                    <a:pt x="2943" y="2360"/>
                    <a:pt x="3391" y="75"/>
                  </a:cubicBezTo>
                  <a:lnTo>
                    <a:pt x="340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4279078" y="2683639"/>
              <a:ext cx="112623" cy="273424"/>
            </a:xfrm>
            <a:custGeom>
              <a:avLst/>
              <a:gdLst/>
              <a:ahLst/>
              <a:cxnLst/>
              <a:rect l="l" t="t" r="r" b="b"/>
              <a:pathLst>
                <a:path w="3974" h="9648" extrusionOk="0">
                  <a:moveTo>
                    <a:pt x="1" y="9618"/>
                  </a:moveTo>
                  <a:cubicBezTo>
                    <a:pt x="23" y="9626"/>
                    <a:pt x="49" y="9629"/>
                    <a:pt x="75" y="9629"/>
                  </a:cubicBezTo>
                  <a:cubicBezTo>
                    <a:pt x="102" y="9629"/>
                    <a:pt x="128" y="9626"/>
                    <a:pt x="150" y="9618"/>
                  </a:cubicBezTo>
                  <a:close/>
                  <a:moveTo>
                    <a:pt x="1584" y="0"/>
                  </a:moveTo>
                  <a:lnTo>
                    <a:pt x="1584" y="45"/>
                  </a:lnTo>
                  <a:cubicBezTo>
                    <a:pt x="1121" y="2763"/>
                    <a:pt x="733" y="5167"/>
                    <a:pt x="449" y="6885"/>
                  </a:cubicBezTo>
                  <a:cubicBezTo>
                    <a:pt x="299" y="7736"/>
                    <a:pt x="195" y="8423"/>
                    <a:pt x="120" y="8886"/>
                  </a:cubicBezTo>
                  <a:cubicBezTo>
                    <a:pt x="75" y="9125"/>
                    <a:pt x="46" y="9304"/>
                    <a:pt x="31" y="9424"/>
                  </a:cubicBezTo>
                  <a:cubicBezTo>
                    <a:pt x="16" y="9484"/>
                    <a:pt x="16" y="9543"/>
                    <a:pt x="16" y="9558"/>
                  </a:cubicBezTo>
                  <a:lnTo>
                    <a:pt x="16" y="9603"/>
                  </a:lnTo>
                  <a:lnTo>
                    <a:pt x="31" y="9588"/>
                  </a:lnTo>
                  <a:lnTo>
                    <a:pt x="61" y="9454"/>
                  </a:lnTo>
                  <a:cubicBezTo>
                    <a:pt x="75" y="9319"/>
                    <a:pt x="105" y="9140"/>
                    <a:pt x="150" y="8901"/>
                  </a:cubicBezTo>
                  <a:cubicBezTo>
                    <a:pt x="240" y="8423"/>
                    <a:pt x="359" y="7736"/>
                    <a:pt x="509" y="6885"/>
                  </a:cubicBezTo>
                  <a:cubicBezTo>
                    <a:pt x="806" y="5177"/>
                    <a:pt x="1221" y="2834"/>
                    <a:pt x="1695" y="134"/>
                  </a:cubicBezTo>
                  <a:lnTo>
                    <a:pt x="3844" y="134"/>
                  </a:lnTo>
                  <a:lnTo>
                    <a:pt x="2216" y="9603"/>
                  </a:lnTo>
                  <a:lnTo>
                    <a:pt x="2216" y="9603"/>
                  </a:lnTo>
                  <a:lnTo>
                    <a:pt x="598" y="9618"/>
                  </a:lnTo>
                  <a:lnTo>
                    <a:pt x="583" y="9618"/>
                  </a:lnTo>
                  <a:lnTo>
                    <a:pt x="2241" y="9648"/>
                  </a:lnTo>
                  <a:lnTo>
                    <a:pt x="2256" y="9648"/>
                  </a:lnTo>
                  <a:lnTo>
                    <a:pt x="2256" y="9618"/>
                  </a:lnTo>
                  <a:cubicBezTo>
                    <a:pt x="2644" y="7497"/>
                    <a:pt x="3257" y="4003"/>
                    <a:pt x="3959" y="60"/>
                  </a:cubicBezTo>
                  <a:lnTo>
                    <a:pt x="39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4175382" y="2589663"/>
              <a:ext cx="130392" cy="366975"/>
            </a:xfrm>
            <a:custGeom>
              <a:avLst/>
              <a:gdLst/>
              <a:ahLst/>
              <a:cxnLst/>
              <a:rect l="l" t="t" r="r" b="b"/>
              <a:pathLst>
                <a:path w="4601" h="12949" extrusionOk="0">
                  <a:moveTo>
                    <a:pt x="2226" y="1"/>
                  </a:moveTo>
                  <a:lnTo>
                    <a:pt x="2226" y="45"/>
                  </a:lnTo>
                  <a:cubicBezTo>
                    <a:pt x="1584" y="3689"/>
                    <a:pt x="1031" y="6915"/>
                    <a:pt x="628" y="9245"/>
                  </a:cubicBezTo>
                  <a:cubicBezTo>
                    <a:pt x="434" y="10380"/>
                    <a:pt x="270" y="11321"/>
                    <a:pt x="165" y="11948"/>
                  </a:cubicBezTo>
                  <a:cubicBezTo>
                    <a:pt x="105" y="12262"/>
                    <a:pt x="75" y="12501"/>
                    <a:pt x="46" y="12680"/>
                  </a:cubicBezTo>
                  <a:cubicBezTo>
                    <a:pt x="31" y="12755"/>
                    <a:pt x="16" y="12815"/>
                    <a:pt x="16" y="12859"/>
                  </a:cubicBezTo>
                  <a:cubicBezTo>
                    <a:pt x="1" y="12889"/>
                    <a:pt x="1" y="12904"/>
                    <a:pt x="16" y="12919"/>
                  </a:cubicBezTo>
                  <a:cubicBezTo>
                    <a:pt x="16" y="12919"/>
                    <a:pt x="16" y="12922"/>
                    <a:pt x="17" y="12922"/>
                  </a:cubicBezTo>
                  <a:cubicBezTo>
                    <a:pt x="18" y="12922"/>
                    <a:pt x="22" y="12916"/>
                    <a:pt x="31" y="12889"/>
                  </a:cubicBezTo>
                  <a:cubicBezTo>
                    <a:pt x="31" y="12830"/>
                    <a:pt x="46" y="12770"/>
                    <a:pt x="60" y="12695"/>
                  </a:cubicBezTo>
                  <a:cubicBezTo>
                    <a:pt x="90" y="12516"/>
                    <a:pt x="135" y="12277"/>
                    <a:pt x="195" y="11948"/>
                  </a:cubicBezTo>
                  <a:cubicBezTo>
                    <a:pt x="314" y="11306"/>
                    <a:pt x="479" y="10380"/>
                    <a:pt x="703" y="9230"/>
                  </a:cubicBezTo>
                  <a:cubicBezTo>
                    <a:pt x="1104" y="6940"/>
                    <a:pt x="1684" y="3746"/>
                    <a:pt x="2323" y="135"/>
                  </a:cubicBezTo>
                  <a:lnTo>
                    <a:pt x="4485" y="135"/>
                  </a:lnTo>
                  <a:cubicBezTo>
                    <a:pt x="3508" y="5570"/>
                    <a:pt x="2664" y="10323"/>
                    <a:pt x="2216" y="12919"/>
                  </a:cubicBezTo>
                  <a:lnTo>
                    <a:pt x="2216" y="12919"/>
                  </a:lnTo>
                  <a:lnTo>
                    <a:pt x="598" y="12934"/>
                  </a:lnTo>
                  <a:lnTo>
                    <a:pt x="568" y="12934"/>
                  </a:lnTo>
                  <a:lnTo>
                    <a:pt x="2211" y="12949"/>
                  </a:lnTo>
                  <a:lnTo>
                    <a:pt x="2211" y="12949"/>
                  </a:lnTo>
                  <a:cubicBezTo>
                    <a:pt x="2211" y="12949"/>
                    <a:pt x="2211" y="12949"/>
                    <a:pt x="2211" y="12949"/>
                  </a:cubicBezTo>
                  <a:lnTo>
                    <a:pt x="2211" y="12949"/>
                  </a:lnTo>
                  <a:lnTo>
                    <a:pt x="2211" y="12949"/>
                  </a:lnTo>
                  <a:lnTo>
                    <a:pt x="2226" y="12949"/>
                  </a:lnTo>
                  <a:lnTo>
                    <a:pt x="2256" y="12949"/>
                  </a:lnTo>
                  <a:lnTo>
                    <a:pt x="2256" y="12934"/>
                  </a:lnTo>
                  <a:cubicBezTo>
                    <a:pt x="2734" y="10350"/>
                    <a:pt x="3615" y="5556"/>
                    <a:pt x="4601" y="60"/>
                  </a:cubicBezTo>
                  <a:lnTo>
                    <a:pt x="460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4115273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70" y="538"/>
                  </a:cubicBezTo>
                  <a:cubicBezTo>
                    <a:pt x="419" y="538"/>
                    <a:pt x="539" y="418"/>
                    <a:pt x="539" y="269"/>
                  </a:cubicBezTo>
                  <a:cubicBezTo>
                    <a:pt x="539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4152540" y="2469048"/>
              <a:ext cx="15247" cy="14822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03"/>
                    <a:pt x="120" y="523"/>
                    <a:pt x="269" y="523"/>
                  </a:cubicBezTo>
                  <a:cubicBezTo>
                    <a:pt x="418" y="523"/>
                    <a:pt x="538" y="403"/>
                    <a:pt x="538" y="269"/>
                  </a:cubicBezTo>
                  <a:cubicBezTo>
                    <a:pt x="538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4189778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69" y="538"/>
                  </a:cubicBezTo>
                  <a:cubicBezTo>
                    <a:pt x="419" y="538"/>
                    <a:pt x="538" y="418"/>
                    <a:pt x="538" y="269"/>
                  </a:cubicBezTo>
                  <a:cubicBezTo>
                    <a:pt x="538" y="120"/>
                    <a:pt x="419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4071686" y="2710278"/>
              <a:ext cx="109647" cy="246785"/>
            </a:xfrm>
            <a:custGeom>
              <a:avLst/>
              <a:gdLst/>
              <a:ahLst/>
              <a:cxnLst/>
              <a:rect l="l" t="t" r="r" b="b"/>
              <a:pathLst>
                <a:path w="3869" h="8708" extrusionOk="0">
                  <a:moveTo>
                    <a:pt x="1479" y="1"/>
                  </a:moveTo>
                  <a:lnTo>
                    <a:pt x="1479" y="46"/>
                  </a:lnTo>
                  <a:cubicBezTo>
                    <a:pt x="1061" y="2510"/>
                    <a:pt x="688" y="4676"/>
                    <a:pt x="404" y="6229"/>
                  </a:cubicBezTo>
                  <a:cubicBezTo>
                    <a:pt x="284" y="6990"/>
                    <a:pt x="180" y="7603"/>
                    <a:pt x="105" y="8021"/>
                  </a:cubicBezTo>
                  <a:cubicBezTo>
                    <a:pt x="75" y="8230"/>
                    <a:pt x="45" y="8394"/>
                    <a:pt x="31" y="8514"/>
                  </a:cubicBezTo>
                  <a:cubicBezTo>
                    <a:pt x="1" y="8618"/>
                    <a:pt x="1" y="8663"/>
                    <a:pt x="1" y="8663"/>
                  </a:cubicBezTo>
                  <a:cubicBezTo>
                    <a:pt x="1" y="8663"/>
                    <a:pt x="16" y="8663"/>
                    <a:pt x="16" y="8648"/>
                  </a:cubicBezTo>
                  <a:lnTo>
                    <a:pt x="45" y="8529"/>
                  </a:lnTo>
                  <a:cubicBezTo>
                    <a:pt x="60" y="8409"/>
                    <a:pt x="90" y="8245"/>
                    <a:pt x="135" y="8036"/>
                  </a:cubicBezTo>
                  <a:cubicBezTo>
                    <a:pt x="210" y="7603"/>
                    <a:pt x="329" y="6990"/>
                    <a:pt x="479" y="6229"/>
                  </a:cubicBezTo>
                  <a:cubicBezTo>
                    <a:pt x="746" y="4700"/>
                    <a:pt x="1146" y="2566"/>
                    <a:pt x="1591" y="135"/>
                  </a:cubicBezTo>
                  <a:lnTo>
                    <a:pt x="3754" y="135"/>
                  </a:lnTo>
                  <a:lnTo>
                    <a:pt x="2216" y="8664"/>
                  </a:lnTo>
                  <a:lnTo>
                    <a:pt x="2216" y="8664"/>
                  </a:lnTo>
                  <a:lnTo>
                    <a:pt x="613" y="8693"/>
                  </a:lnTo>
                  <a:lnTo>
                    <a:pt x="583" y="8693"/>
                  </a:lnTo>
                  <a:lnTo>
                    <a:pt x="2241" y="8708"/>
                  </a:lnTo>
                  <a:lnTo>
                    <a:pt x="2256" y="8708"/>
                  </a:lnTo>
                  <a:lnTo>
                    <a:pt x="2256" y="8678"/>
                  </a:lnTo>
                  <a:cubicBezTo>
                    <a:pt x="2614" y="6722"/>
                    <a:pt x="3197" y="3600"/>
                    <a:pt x="3854" y="61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4430612" y="2596862"/>
              <a:ext cx="364452" cy="115145"/>
            </a:xfrm>
            <a:custGeom>
              <a:avLst/>
              <a:gdLst/>
              <a:ahLst/>
              <a:cxnLst/>
              <a:rect l="l" t="t" r="r" b="b"/>
              <a:pathLst>
                <a:path w="12860" h="4063" extrusionOk="0">
                  <a:moveTo>
                    <a:pt x="687" y="0"/>
                  </a:moveTo>
                  <a:lnTo>
                    <a:pt x="0" y="4063"/>
                  </a:lnTo>
                  <a:lnTo>
                    <a:pt x="12083" y="4063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4423838" y="2710278"/>
              <a:ext cx="44891" cy="41943"/>
            </a:xfrm>
            <a:custGeom>
              <a:avLst/>
              <a:gdLst/>
              <a:ahLst/>
              <a:cxnLst/>
              <a:rect l="l" t="t" r="r" b="b"/>
              <a:pathLst>
                <a:path w="1584" h="1480" extrusionOk="0">
                  <a:moveTo>
                    <a:pt x="254" y="1"/>
                  </a:moveTo>
                  <a:lnTo>
                    <a:pt x="239" y="61"/>
                  </a:lnTo>
                  <a:lnTo>
                    <a:pt x="1" y="1479"/>
                  </a:lnTo>
                  <a:cubicBezTo>
                    <a:pt x="1" y="1479"/>
                    <a:pt x="1584" y="1"/>
                    <a:pt x="156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4488595" y="2635376"/>
              <a:ext cx="254833" cy="3004"/>
            </a:xfrm>
            <a:custGeom>
              <a:avLst/>
              <a:gdLst/>
              <a:ahLst/>
              <a:cxnLst/>
              <a:rect l="l" t="t" r="r" b="b"/>
              <a:pathLst>
                <a:path w="8992" h="106" extrusionOk="0">
                  <a:moveTo>
                    <a:pt x="4496" y="0"/>
                  </a:moveTo>
                  <a:cubicBezTo>
                    <a:pt x="2017" y="0"/>
                    <a:pt x="1" y="30"/>
                    <a:pt x="1" y="60"/>
                  </a:cubicBezTo>
                  <a:cubicBezTo>
                    <a:pt x="1" y="90"/>
                    <a:pt x="2017" y="105"/>
                    <a:pt x="4496" y="105"/>
                  </a:cubicBezTo>
                  <a:cubicBezTo>
                    <a:pt x="6975" y="105"/>
                    <a:pt x="8991" y="90"/>
                    <a:pt x="8991" y="60"/>
                  </a:cubicBezTo>
                  <a:cubicBezTo>
                    <a:pt x="8991" y="30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4485223" y="2663319"/>
              <a:ext cx="254805" cy="2976"/>
            </a:xfrm>
            <a:custGeom>
              <a:avLst/>
              <a:gdLst/>
              <a:ahLst/>
              <a:cxnLst/>
              <a:rect l="l" t="t" r="r" b="b"/>
              <a:pathLst>
                <a:path w="8991" h="105" extrusionOk="0">
                  <a:moveTo>
                    <a:pt x="4496" y="0"/>
                  </a:moveTo>
                  <a:cubicBezTo>
                    <a:pt x="2016" y="0"/>
                    <a:pt x="0" y="15"/>
                    <a:pt x="0" y="45"/>
                  </a:cubicBezTo>
                  <a:cubicBezTo>
                    <a:pt x="0" y="75"/>
                    <a:pt x="2016" y="105"/>
                    <a:pt x="4496" y="105"/>
                  </a:cubicBezTo>
                  <a:cubicBezTo>
                    <a:pt x="6975" y="105"/>
                    <a:pt x="8991" y="75"/>
                    <a:pt x="8991" y="45"/>
                  </a:cubicBezTo>
                  <a:cubicBezTo>
                    <a:pt x="8991" y="15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4324365" y="3246131"/>
              <a:ext cx="975633" cy="569294"/>
            </a:xfrm>
            <a:custGeom>
              <a:avLst/>
              <a:gdLst/>
              <a:ahLst/>
              <a:cxnLst/>
              <a:rect l="l" t="t" r="r" b="b"/>
              <a:pathLst>
                <a:path w="34426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34426" y="20088"/>
                  </a:lnTo>
                  <a:lnTo>
                    <a:pt x="3442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4324365" y="3246131"/>
              <a:ext cx="444456" cy="569294"/>
            </a:xfrm>
            <a:custGeom>
              <a:avLst/>
              <a:gdLst/>
              <a:ahLst/>
              <a:cxnLst/>
              <a:rect l="l" t="t" r="r" b="b"/>
              <a:pathLst>
                <a:path w="15683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15683" y="20088"/>
                  </a:lnTo>
                  <a:lnTo>
                    <a:pt x="15683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4364580" y="3279572"/>
              <a:ext cx="359805" cy="160433"/>
            </a:xfrm>
            <a:custGeom>
              <a:avLst/>
              <a:gdLst/>
              <a:ahLst/>
              <a:cxnLst/>
              <a:rect l="l" t="t" r="r" b="b"/>
              <a:pathLst>
                <a:path w="12696" h="5661" extrusionOk="0">
                  <a:moveTo>
                    <a:pt x="106" y="59"/>
                  </a:moveTo>
                  <a:lnTo>
                    <a:pt x="106" y="59"/>
                  </a:lnTo>
                  <a:cubicBezTo>
                    <a:pt x="106" y="59"/>
                    <a:pt x="106" y="59"/>
                    <a:pt x="105" y="60"/>
                  </a:cubicBezTo>
                  <a:lnTo>
                    <a:pt x="105" y="60"/>
                  </a:lnTo>
                  <a:lnTo>
                    <a:pt x="105" y="60"/>
                  </a:lnTo>
                  <a:cubicBezTo>
                    <a:pt x="106" y="59"/>
                    <a:pt x="106" y="59"/>
                    <a:pt x="106" y="59"/>
                  </a:cubicBezTo>
                  <a:close/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1" y="60"/>
                    <a:pt x="1" y="60"/>
                  </a:cubicBezTo>
                  <a:lnTo>
                    <a:pt x="1" y="2913"/>
                  </a:lnTo>
                  <a:lnTo>
                    <a:pt x="1" y="5616"/>
                  </a:lnTo>
                  <a:lnTo>
                    <a:pt x="1" y="5661"/>
                  </a:lnTo>
                  <a:lnTo>
                    <a:pt x="60" y="5661"/>
                  </a:lnTo>
                  <a:lnTo>
                    <a:pt x="9141" y="5646"/>
                  </a:lnTo>
                  <a:lnTo>
                    <a:pt x="11739" y="5631"/>
                  </a:lnTo>
                  <a:lnTo>
                    <a:pt x="11725" y="5631"/>
                  </a:lnTo>
                  <a:lnTo>
                    <a:pt x="9096" y="5616"/>
                  </a:lnTo>
                  <a:lnTo>
                    <a:pt x="105" y="5586"/>
                  </a:lnTo>
                  <a:lnTo>
                    <a:pt x="105" y="5586"/>
                  </a:lnTo>
                  <a:lnTo>
                    <a:pt x="105" y="2928"/>
                  </a:lnTo>
                  <a:lnTo>
                    <a:pt x="105" y="1509"/>
                  </a:lnTo>
                  <a:lnTo>
                    <a:pt x="105" y="120"/>
                  </a:lnTo>
                  <a:lnTo>
                    <a:pt x="105" y="120"/>
                  </a:lnTo>
                  <a:lnTo>
                    <a:pt x="12636" y="105"/>
                  </a:lnTo>
                  <a:lnTo>
                    <a:pt x="12636" y="105"/>
                  </a:lnTo>
                  <a:cubicBezTo>
                    <a:pt x="12636" y="1802"/>
                    <a:pt x="12651" y="3175"/>
                    <a:pt x="12651" y="4122"/>
                  </a:cubicBezTo>
                  <a:cubicBezTo>
                    <a:pt x="12665" y="4615"/>
                    <a:pt x="12665" y="4989"/>
                    <a:pt x="12665" y="5242"/>
                  </a:cubicBezTo>
                  <a:lnTo>
                    <a:pt x="12665" y="5257"/>
                  </a:lnTo>
                  <a:cubicBezTo>
                    <a:pt x="12680" y="4989"/>
                    <a:pt x="12680" y="4630"/>
                    <a:pt x="12680" y="4152"/>
                  </a:cubicBezTo>
                  <a:cubicBezTo>
                    <a:pt x="12680" y="3166"/>
                    <a:pt x="12695" y="1778"/>
                    <a:pt x="12695" y="45"/>
                  </a:cubicBezTo>
                  <a:lnTo>
                    <a:pt x="12695" y="15"/>
                  </a:lnTo>
                  <a:lnTo>
                    <a:pt x="12665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4525834" y="3343904"/>
              <a:ext cx="34745" cy="33016"/>
            </a:xfrm>
            <a:custGeom>
              <a:avLst/>
              <a:gdLst/>
              <a:ahLst/>
              <a:cxnLst/>
              <a:rect l="l" t="t" r="r" b="b"/>
              <a:pathLst>
                <a:path w="1226" h="1165" extrusionOk="0">
                  <a:moveTo>
                    <a:pt x="657" y="0"/>
                  </a:moveTo>
                  <a:cubicBezTo>
                    <a:pt x="593" y="0"/>
                    <a:pt x="529" y="10"/>
                    <a:pt x="464" y="30"/>
                  </a:cubicBezTo>
                  <a:cubicBezTo>
                    <a:pt x="300" y="90"/>
                    <a:pt x="165" y="224"/>
                    <a:pt x="105" y="389"/>
                  </a:cubicBezTo>
                  <a:cubicBezTo>
                    <a:pt x="1" y="687"/>
                    <a:pt x="165" y="1031"/>
                    <a:pt x="464" y="1135"/>
                  </a:cubicBezTo>
                  <a:cubicBezTo>
                    <a:pt x="527" y="1155"/>
                    <a:pt x="591" y="1165"/>
                    <a:pt x="655" y="1165"/>
                  </a:cubicBezTo>
                  <a:cubicBezTo>
                    <a:pt x="787" y="1165"/>
                    <a:pt x="916" y="1122"/>
                    <a:pt x="1016" y="1031"/>
                  </a:cubicBezTo>
                  <a:cubicBezTo>
                    <a:pt x="1106" y="956"/>
                    <a:pt x="1181" y="837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2"/>
                  </a:cubicBezTo>
                  <a:cubicBezTo>
                    <a:pt x="1136" y="807"/>
                    <a:pt x="1061" y="911"/>
                    <a:pt x="972" y="971"/>
                  </a:cubicBezTo>
                  <a:cubicBezTo>
                    <a:pt x="889" y="1035"/>
                    <a:pt x="789" y="1066"/>
                    <a:pt x="690" y="1066"/>
                  </a:cubicBezTo>
                  <a:cubicBezTo>
                    <a:pt x="628" y="1066"/>
                    <a:pt x="566" y="1054"/>
                    <a:pt x="509" y="1031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493"/>
                    <a:pt x="255" y="224"/>
                    <a:pt x="509" y="120"/>
                  </a:cubicBezTo>
                  <a:cubicBezTo>
                    <a:pt x="562" y="99"/>
                    <a:pt x="618" y="89"/>
                    <a:pt x="675" y="89"/>
                  </a:cubicBezTo>
                  <a:cubicBezTo>
                    <a:pt x="779" y="89"/>
                    <a:pt x="885" y="122"/>
                    <a:pt x="972" y="180"/>
                  </a:cubicBezTo>
                  <a:cubicBezTo>
                    <a:pt x="1061" y="254"/>
                    <a:pt x="1136" y="344"/>
                    <a:pt x="1166" y="448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8"/>
                  </a:cubicBezTo>
                  <a:cubicBezTo>
                    <a:pt x="1181" y="314"/>
                    <a:pt x="1121" y="209"/>
                    <a:pt x="1016" y="120"/>
                  </a:cubicBezTo>
                  <a:cubicBezTo>
                    <a:pt x="907" y="40"/>
                    <a:pt x="784" y="0"/>
                    <a:pt x="6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4364580" y="3453948"/>
              <a:ext cx="360230" cy="160008"/>
            </a:xfrm>
            <a:custGeom>
              <a:avLst/>
              <a:gdLst/>
              <a:ahLst/>
              <a:cxnLst/>
              <a:rect l="l" t="t" r="r" b="b"/>
              <a:pathLst>
                <a:path w="12711" h="5646" extrusionOk="0">
                  <a:moveTo>
                    <a:pt x="60" y="0"/>
                  </a:moveTo>
                  <a:lnTo>
                    <a:pt x="1" y="60"/>
                  </a:lnTo>
                  <a:lnTo>
                    <a:pt x="1" y="2898"/>
                  </a:lnTo>
                  <a:lnTo>
                    <a:pt x="1" y="5601"/>
                  </a:lnTo>
                  <a:lnTo>
                    <a:pt x="1" y="5646"/>
                  </a:lnTo>
                  <a:lnTo>
                    <a:pt x="60" y="5646"/>
                  </a:lnTo>
                  <a:lnTo>
                    <a:pt x="9141" y="5631"/>
                  </a:lnTo>
                  <a:lnTo>
                    <a:pt x="11739" y="5616"/>
                  </a:lnTo>
                  <a:lnTo>
                    <a:pt x="11725" y="5616"/>
                  </a:lnTo>
                  <a:lnTo>
                    <a:pt x="9096" y="5601"/>
                  </a:lnTo>
                  <a:lnTo>
                    <a:pt x="105" y="5571"/>
                  </a:lnTo>
                  <a:lnTo>
                    <a:pt x="105" y="5571"/>
                  </a:lnTo>
                  <a:lnTo>
                    <a:pt x="105" y="2913"/>
                  </a:lnTo>
                  <a:lnTo>
                    <a:pt x="105" y="1494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2636" y="90"/>
                  </a:lnTo>
                  <a:lnTo>
                    <a:pt x="12636" y="90"/>
                  </a:lnTo>
                  <a:cubicBezTo>
                    <a:pt x="12636" y="1787"/>
                    <a:pt x="12651" y="3160"/>
                    <a:pt x="12651" y="4122"/>
                  </a:cubicBezTo>
                  <a:cubicBezTo>
                    <a:pt x="12665" y="4600"/>
                    <a:pt x="12665" y="4974"/>
                    <a:pt x="12665" y="5228"/>
                  </a:cubicBezTo>
                  <a:lnTo>
                    <a:pt x="12665" y="5526"/>
                  </a:lnTo>
                  <a:lnTo>
                    <a:pt x="12665" y="5631"/>
                  </a:lnTo>
                  <a:cubicBezTo>
                    <a:pt x="12665" y="5601"/>
                    <a:pt x="12680" y="5571"/>
                    <a:pt x="12680" y="5541"/>
                  </a:cubicBezTo>
                  <a:lnTo>
                    <a:pt x="12680" y="5257"/>
                  </a:lnTo>
                  <a:cubicBezTo>
                    <a:pt x="12695" y="4989"/>
                    <a:pt x="12695" y="4630"/>
                    <a:pt x="12695" y="4152"/>
                  </a:cubicBezTo>
                  <a:cubicBezTo>
                    <a:pt x="12695" y="3182"/>
                    <a:pt x="12710" y="1778"/>
                    <a:pt x="12710" y="60"/>
                  </a:cubicBezTo>
                  <a:lnTo>
                    <a:pt x="12710" y="15"/>
                  </a:lnTo>
                  <a:lnTo>
                    <a:pt x="12680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4525834" y="3517855"/>
              <a:ext cx="34745" cy="33044"/>
            </a:xfrm>
            <a:custGeom>
              <a:avLst/>
              <a:gdLst/>
              <a:ahLst/>
              <a:cxnLst/>
              <a:rect l="l" t="t" r="r" b="b"/>
              <a:pathLst>
                <a:path w="1226" h="1166" extrusionOk="0">
                  <a:moveTo>
                    <a:pt x="657" y="1"/>
                  </a:moveTo>
                  <a:cubicBezTo>
                    <a:pt x="593" y="1"/>
                    <a:pt x="529" y="11"/>
                    <a:pt x="464" y="30"/>
                  </a:cubicBezTo>
                  <a:cubicBezTo>
                    <a:pt x="300" y="90"/>
                    <a:pt x="165" y="225"/>
                    <a:pt x="105" y="389"/>
                  </a:cubicBezTo>
                  <a:cubicBezTo>
                    <a:pt x="1" y="688"/>
                    <a:pt x="165" y="1031"/>
                    <a:pt x="464" y="1136"/>
                  </a:cubicBezTo>
                  <a:cubicBezTo>
                    <a:pt x="529" y="1156"/>
                    <a:pt x="593" y="1166"/>
                    <a:pt x="657" y="1166"/>
                  </a:cubicBezTo>
                  <a:cubicBezTo>
                    <a:pt x="784" y="1166"/>
                    <a:pt x="907" y="1126"/>
                    <a:pt x="1016" y="1046"/>
                  </a:cubicBezTo>
                  <a:cubicBezTo>
                    <a:pt x="1121" y="956"/>
                    <a:pt x="1181" y="852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3"/>
                  </a:cubicBezTo>
                  <a:cubicBezTo>
                    <a:pt x="1136" y="822"/>
                    <a:pt x="1061" y="912"/>
                    <a:pt x="972" y="986"/>
                  </a:cubicBezTo>
                  <a:cubicBezTo>
                    <a:pt x="885" y="1044"/>
                    <a:pt x="781" y="1070"/>
                    <a:pt x="678" y="1070"/>
                  </a:cubicBezTo>
                  <a:cubicBezTo>
                    <a:pt x="620" y="1070"/>
                    <a:pt x="562" y="1062"/>
                    <a:pt x="509" y="1046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508"/>
                    <a:pt x="255" y="225"/>
                    <a:pt x="509" y="120"/>
                  </a:cubicBezTo>
                  <a:cubicBezTo>
                    <a:pt x="560" y="105"/>
                    <a:pt x="615" y="96"/>
                    <a:pt x="671" y="96"/>
                  </a:cubicBezTo>
                  <a:cubicBezTo>
                    <a:pt x="776" y="96"/>
                    <a:pt x="884" y="126"/>
                    <a:pt x="972" y="195"/>
                  </a:cubicBezTo>
                  <a:cubicBezTo>
                    <a:pt x="1061" y="254"/>
                    <a:pt x="1136" y="344"/>
                    <a:pt x="1166" y="464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9"/>
                  </a:cubicBezTo>
                  <a:cubicBezTo>
                    <a:pt x="1181" y="329"/>
                    <a:pt x="1121" y="210"/>
                    <a:pt x="1016" y="120"/>
                  </a:cubicBezTo>
                  <a:cubicBezTo>
                    <a:pt x="907" y="40"/>
                    <a:pt x="784" y="1"/>
                    <a:pt x="6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4364580" y="3627417"/>
              <a:ext cx="360230" cy="160915"/>
            </a:xfrm>
            <a:custGeom>
              <a:avLst/>
              <a:gdLst/>
              <a:ahLst/>
              <a:cxnLst/>
              <a:rect l="l" t="t" r="r" b="b"/>
              <a:pathLst>
                <a:path w="12711" h="5678" extrusionOk="0">
                  <a:moveTo>
                    <a:pt x="71" y="1"/>
                  </a:moveTo>
                  <a:cubicBezTo>
                    <a:pt x="68" y="1"/>
                    <a:pt x="1" y="77"/>
                    <a:pt x="1" y="77"/>
                  </a:cubicBezTo>
                  <a:lnTo>
                    <a:pt x="1" y="2915"/>
                  </a:lnTo>
                  <a:lnTo>
                    <a:pt x="1" y="5618"/>
                  </a:lnTo>
                  <a:lnTo>
                    <a:pt x="1" y="5678"/>
                  </a:lnTo>
                  <a:lnTo>
                    <a:pt x="60" y="5678"/>
                  </a:lnTo>
                  <a:lnTo>
                    <a:pt x="9141" y="5648"/>
                  </a:lnTo>
                  <a:lnTo>
                    <a:pt x="11739" y="5633"/>
                  </a:lnTo>
                  <a:lnTo>
                    <a:pt x="11725" y="5633"/>
                  </a:lnTo>
                  <a:lnTo>
                    <a:pt x="9096" y="5618"/>
                  </a:lnTo>
                  <a:lnTo>
                    <a:pt x="105" y="5603"/>
                  </a:lnTo>
                  <a:lnTo>
                    <a:pt x="105" y="5603"/>
                  </a:lnTo>
                  <a:lnTo>
                    <a:pt x="105" y="2945"/>
                  </a:lnTo>
                  <a:lnTo>
                    <a:pt x="105" y="1526"/>
                  </a:lnTo>
                  <a:lnTo>
                    <a:pt x="105" y="122"/>
                  </a:lnTo>
                  <a:lnTo>
                    <a:pt x="105" y="122"/>
                  </a:lnTo>
                  <a:lnTo>
                    <a:pt x="12636" y="107"/>
                  </a:lnTo>
                  <a:lnTo>
                    <a:pt x="12636" y="107"/>
                  </a:lnTo>
                  <a:cubicBezTo>
                    <a:pt x="12636" y="1804"/>
                    <a:pt x="12651" y="3177"/>
                    <a:pt x="12651" y="4140"/>
                  </a:cubicBezTo>
                  <a:cubicBezTo>
                    <a:pt x="12665" y="4618"/>
                    <a:pt x="12665" y="4991"/>
                    <a:pt x="12665" y="5260"/>
                  </a:cubicBezTo>
                  <a:lnTo>
                    <a:pt x="12665" y="5544"/>
                  </a:lnTo>
                  <a:lnTo>
                    <a:pt x="12665" y="5648"/>
                  </a:lnTo>
                  <a:cubicBezTo>
                    <a:pt x="12665" y="5618"/>
                    <a:pt x="12680" y="5588"/>
                    <a:pt x="12680" y="5558"/>
                  </a:cubicBezTo>
                  <a:lnTo>
                    <a:pt x="12680" y="5275"/>
                  </a:lnTo>
                  <a:cubicBezTo>
                    <a:pt x="12695" y="5006"/>
                    <a:pt x="12695" y="4647"/>
                    <a:pt x="12695" y="4170"/>
                  </a:cubicBezTo>
                  <a:cubicBezTo>
                    <a:pt x="12695" y="3199"/>
                    <a:pt x="12710" y="1795"/>
                    <a:pt x="12710" y="62"/>
                  </a:cubicBezTo>
                  <a:lnTo>
                    <a:pt x="12710" y="33"/>
                  </a:lnTo>
                  <a:lnTo>
                    <a:pt x="12680" y="33"/>
                  </a:lnTo>
                  <a:lnTo>
                    <a:pt x="60" y="18"/>
                  </a:lnTo>
                  <a:cubicBezTo>
                    <a:pt x="69" y="6"/>
                    <a:pt x="72" y="1"/>
                    <a:pt x="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4525834" y="3691834"/>
              <a:ext cx="34745" cy="33214"/>
            </a:xfrm>
            <a:custGeom>
              <a:avLst/>
              <a:gdLst/>
              <a:ahLst/>
              <a:cxnLst/>
              <a:rect l="l" t="t" r="r" b="b"/>
              <a:pathLst>
                <a:path w="1226" h="1172" extrusionOk="0">
                  <a:moveTo>
                    <a:pt x="652" y="0"/>
                  </a:moveTo>
                  <a:cubicBezTo>
                    <a:pt x="590" y="0"/>
                    <a:pt x="527" y="10"/>
                    <a:pt x="464" y="30"/>
                  </a:cubicBezTo>
                  <a:cubicBezTo>
                    <a:pt x="300" y="89"/>
                    <a:pt x="165" y="224"/>
                    <a:pt x="105" y="388"/>
                  </a:cubicBezTo>
                  <a:cubicBezTo>
                    <a:pt x="1" y="702"/>
                    <a:pt x="165" y="1030"/>
                    <a:pt x="464" y="1135"/>
                  </a:cubicBezTo>
                  <a:cubicBezTo>
                    <a:pt x="529" y="1160"/>
                    <a:pt x="593" y="1171"/>
                    <a:pt x="657" y="1171"/>
                  </a:cubicBezTo>
                  <a:cubicBezTo>
                    <a:pt x="784" y="1171"/>
                    <a:pt x="907" y="1125"/>
                    <a:pt x="1016" y="1045"/>
                  </a:cubicBezTo>
                  <a:cubicBezTo>
                    <a:pt x="1106" y="956"/>
                    <a:pt x="1181" y="851"/>
                    <a:pt x="1211" y="717"/>
                  </a:cubicBezTo>
                  <a:cubicBezTo>
                    <a:pt x="1226" y="627"/>
                    <a:pt x="1211" y="582"/>
                    <a:pt x="1211" y="582"/>
                  </a:cubicBezTo>
                  <a:cubicBezTo>
                    <a:pt x="1196" y="582"/>
                    <a:pt x="1196" y="627"/>
                    <a:pt x="1166" y="717"/>
                  </a:cubicBezTo>
                  <a:cubicBezTo>
                    <a:pt x="1136" y="821"/>
                    <a:pt x="1061" y="911"/>
                    <a:pt x="972" y="986"/>
                  </a:cubicBezTo>
                  <a:cubicBezTo>
                    <a:pt x="885" y="1043"/>
                    <a:pt x="779" y="1076"/>
                    <a:pt x="675" y="1076"/>
                  </a:cubicBezTo>
                  <a:cubicBezTo>
                    <a:pt x="618" y="1076"/>
                    <a:pt x="562" y="1066"/>
                    <a:pt x="509" y="1045"/>
                  </a:cubicBezTo>
                  <a:cubicBezTo>
                    <a:pt x="374" y="1000"/>
                    <a:pt x="270" y="896"/>
                    <a:pt x="210" y="761"/>
                  </a:cubicBezTo>
                  <a:cubicBezTo>
                    <a:pt x="120" y="508"/>
                    <a:pt x="255" y="224"/>
                    <a:pt x="509" y="134"/>
                  </a:cubicBezTo>
                  <a:cubicBezTo>
                    <a:pt x="566" y="111"/>
                    <a:pt x="628" y="99"/>
                    <a:pt x="690" y="99"/>
                  </a:cubicBezTo>
                  <a:cubicBezTo>
                    <a:pt x="789" y="99"/>
                    <a:pt x="889" y="130"/>
                    <a:pt x="972" y="194"/>
                  </a:cubicBezTo>
                  <a:cubicBezTo>
                    <a:pt x="1061" y="254"/>
                    <a:pt x="1136" y="358"/>
                    <a:pt x="1166" y="463"/>
                  </a:cubicBezTo>
                  <a:cubicBezTo>
                    <a:pt x="1196" y="537"/>
                    <a:pt x="1211" y="582"/>
                    <a:pt x="1211" y="582"/>
                  </a:cubicBezTo>
                  <a:cubicBezTo>
                    <a:pt x="1211" y="582"/>
                    <a:pt x="1226" y="537"/>
                    <a:pt x="1211" y="448"/>
                  </a:cubicBezTo>
                  <a:cubicBezTo>
                    <a:pt x="1181" y="328"/>
                    <a:pt x="1121" y="209"/>
                    <a:pt x="1016" y="134"/>
                  </a:cubicBezTo>
                  <a:cubicBezTo>
                    <a:pt x="905" y="43"/>
                    <a:pt x="781" y="0"/>
                    <a:pt x="65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3022851" y="3246131"/>
              <a:ext cx="820301" cy="569294"/>
            </a:xfrm>
            <a:custGeom>
              <a:avLst/>
              <a:gdLst/>
              <a:ahLst/>
              <a:cxnLst/>
              <a:rect l="l" t="t" r="r" b="b"/>
              <a:pathLst>
                <a:path w="28945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28945" y="20088"/>
                  </a:lnTo>
                  <a:lnTo>
                    <a:pt x="2894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2991110" y="3206342"/>
              <a:ext cx="2344030" cy="54214"/>
            </a:xfrm>
            <a:custGeom>
              <a:avLst/>
              <a:gdLst/>
              <a:ahLst/>
              <a:cxnLst/>
              <a:rect l="l" t="t" r="r" b="b"/>
              <a:pathLst>
                <a:path w="82711" h="1913" extrusionOk="0">
                  <a:moveTo>
                    <a:pt x="1" y="1"/>
                  </a:moveTo>
                  <a:lnTo>
                    <a:pt x="1" y="1912"/>
                  </a:lnTo>
                  <a:lnTo>
                    <a:pt x="82710" y="1912"/>
                  </a:lnTo>
                  <a:lnTo>
                    <a:pt x="8271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3022851" y="3260528"/>
              <a:ext cx="72409" cy="554897"/>
            </a:xfrm>
            <a:custGeom>
              <a:avLst/>
              <a:gdLst/>
              <a:ahLst/>
              <a:cxnLst/>
              <a:rect l="l" t="t" r="r" b="b"/>
              <a:pathLst>
                <a:path w="2555" h="19580" extrusionOk="0">
                  <a:moveTo>
                    <a:pt x="1" y="0"/>
                  </a:moveTo>
                  <a:lnTo>
                    <a:pt x="1" y="19580"/>
                  </a:lnTo>
                  <a:lnTo>
                    <a:pt x="2555" y="19580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3887561" y="2313547"/>
              <a:ext cx="47016" cy="73146"/>
            </a:xfrm>
            <a:custGeom>
              <a:avLst/>
              <a:gdLst/>
              <a:ahLst/>
              <a:cxnLst/>
              <a:rect l="l" t="t" r="r" b="b"/>
              <a:pathLst>
                <a:path w="1659" h="2581" extrusionOk="0">
                  <a:moveTo>
                    <a:pt x="907" y="0"/>
                  </a:moveTo>
                  <a:cubicBezTo>
                    <a:pt x="883" y="0"/>
                    <a:pt x="860" y="2"/>
                    <a:pt x="837" y="6"/>
                  </a:cubicBezTo>
                  <a:cubicBezTo>
                    <a:pt x="748" y="21"/>
                    <a:pt x="643" y="66"/>
                    <a:pt x="569" y="140"/>
                  </a:cubicBezTo>
                  <a:cubicBezTo>
                    <a:pt x="1" y="798"/>
                    <a:pt x="1" y="1783"/>
                    <a:pt x="569" y="2440"/>
                  </a:cubicBezTo>
                  <a:cubicBezTo>
                    <a:pt x="643" y="2500"/>
                    <a:pt x="748" y="2545"/>
                    <a:pt x="837" y="2575"/>
                  </a:cubicBezTo>
                  <a:cubicBezTo>
                    <a:pt x="860" y="2579"/>
                    <a:pt x="883" y="2580"/>
                    <a:pt x="907" y="2580"/>
                  </a:cubicBezTo>
                  <a:cubicBezTo>
                    <a:pt x="978" y="2580"/>
                    <a:pt x="1054" y="2564"/>
                    <a:pt x="1121" y="2530"/>
                  </a:cubicBezTo>
                  <a:cubicBezTo>
                    <a:pt x="1256" y="2455"/>
                    <a:pt x="1375" y="2336"/>
                    <a:pt x="1465" y="2186"/>
                  </a:cubicBezTo>
                  <a:cubicBezTo>
                    <a:pt x="1569" y="1992"/>
                    <a:pt x="1629" y="1768"/>
                    <a:pt x="1644" y="1544"/>
                  </a:cubicBezTo>
                  <a:cubicBezTo>
                    <a:pt x="1659" y="1455"/>
                    <a:pt x="1659" y="1365"/>
                    <a:pt x="1644" y="1290"/>
                  </a:cubicBezTo>
                  <a:cubicBezTo>
                    <a:pt x="1629" y="1365"/>
                    <a:pt x="1614" y="1455"/>
                    <a:pt x="1599" y="1529"/>
                  </a:cubicBezTo>
                  <a:cubicBezTo>
                    <a:pt x="1569" y="1753"/>
                    <a:pt x="1509" y="1962"/>
                    <a:pt x="1390" y="2142"/>
                  </a:cubicBezTo>
                  <a:cubicBezTo>
                    <a:pt x="1330" y="2276"/>
                    <a:pt x="1211" y="2381"/>
                    <a:pt x="1091" y="2440"/>
                  </a:cubicBezTo>
                  <a:cubicBezTo>
                    <a:pt x="1031" y="2468"/>
                    <a:pt x="971" y="2481"/>
                    <a:pt x="913" y="2481"/>
                  </a:cubicBezTo>
                  <a:cubicBezTo>
                    <a:pt x="812" y="2481"/>
                    <a:pt x="719" y="2441"/>
                    <a:pt x="643" y="2366"/>
                  </a:cubicBezTo>
                  <a:cubicBezTo>
                    <a:pt x="135" y="1738"/>
                    <a:pt x="135" y="842"/>
                    <a:pt x="643" y="215"/>
                  </a:cubicBezTo>
                  <a:cubicBezTo>
                    <a:pt x="723" y="135"/>
                    <a:pt x="822" y="96"/>
                    <a:pt x="929" y="96"/>
                  </a:cubicBezTo>
                  <a:cubicBezTo>
                    <a:pt x="982" y="96"/>
                    <a:pt x="1036" y="106"/>
                    <a:pt x="1091" y="125"/>
                  </a:cubicBezTo>
                  <a:cubicBezTo>
                    <a:pt x="1211" y="200"/>
                    <a:pt x="1330" y="305"/>
                    <a:pt x="1390" y="424"/>
                  </a:cubicBezTo>
                  <a:cubicBezTo>
                    <a:pt x="1509" y="618"/>
                    <a:pt x="1569" y="827"/>
                    <a:pt x="1599" y="1051"/>
                  </a:cubicBezTo>
                  <a:cubicBezTo>
                    <a:pt x="1614" y="1126"/>
                    <a:pt x="1629" y="1216"/>
                    <a:pt x="1644" y="1290"/>
                  </a:cubicBezTo>
                  <a:cubicBezTo>
                    <a:pt x="1659" y="1201"/>
                    <a:pt x="1659" y="1126"/>
                    <a:pt x="1644" y="1037"/>
                  </a:cubicBezTo>
                  <a:cubicBezTo>
                    <a:pt x="1629" y="812"/>
                    <a:pt x="1569" y="588"/>
                    <a:pt x="1465" y="394"/>
                  </a:cubicBezTo>
                  <a:cubicBezTo>
                    <a:pt x="1375" y="245"/>
                    <a:pt x="1256" y="125"/>
                    <a:pt x="1121" y="51"/>
                  </a:cubicBezTo>
                  <a:cubicBezTo>
                    <a:pt x="1054" y="17"/>
                    <a:pt x="978" y="0"/>
                    <a:pt x="9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3656901" y="2199422"/>
              <a:ext cx="253983" cy="407189"/>
            </a:xfrm>
            <a:custGeom>
              <a:avLst/>
              <a:gdLst/>
              <a:ahLst/>
              <a:cxnLst/>
              <a:rect l="l" t="t" r="r" b="b"/>
              <a:pathLst>
                <a:path w="8962" h="14368" extrusionOk="0">
                  <a:moveTo>
                    <a:pt x="8961" y="1"/>
                  </a:moveTo>
                  <a:lnTo>
                    <a:pt x="643" y="1180"/>
                  </a:lnTo>
                  <a:lnTo>
                    <a:pt x="0" y="13860"/>
                  </a:lnTo>
                  <a:lnTo>
                    <a:pt x="5452" y="14368"/>
                  </a:lnTo>
                  <a:lnTo>
                    <a:pt x="5750" y="11291"/>
                  </a:lnTo>
                  <a:cubicBezTo>
                    <a:pt x="5750" y="11291"/>
                    <a:pt x="5984" y="11350"/>
                    <a:pt x="6314" y="11350"/>
                  </a:cubicBezTo>
                  <a:cubicBezTo>
                    <a:pt x="6927" y="11350"/>
                    <a:pt x="7871" y="11148"/>
                    <a:pt x="8259" y="9992"/>
                  </a:cubicBezTo>
                  <a:cubicBezTo>
                    <a:pt x="8618" y="8872"/>
                    <a:pt x="8961" y="1"/>
                    <a:pt x="8961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3609914" y="2144130"/>
              <a:ext cx="355752" cy="370772"/>
            </a:xfrm>
            <a:custGeom>
              <a:avLst/>
              <a:gdLst/>
              <a:ahLst/>
              <a:cxnLst/>
              <a:rect l="l" t="t" r="r" b="b"/>
              <a:pathLst>
                <a:path w="12553" h="13083" extrusionOk="0">
                  <a:moveTo>
                    <a:pt x="8978" y="0"/>
                  </a:moveTo>
                  <a:cubicBezTo>
                    <a:pt x="8252" y="0"/>
                    <a:pt x="7508" y="214"/>
                    <a:pt x="6886" y="697"/>
                  </a:cubicBezTo>
                  <a:cubicBezTo>
                    <a:pt x="6886" y="697"/>
                    <a:pt x="6484" y="633"/>
                    <a:pt x="5876" y="633"/>
                  </a:cubicBezTo>
                  <a:cubicBezTo>
                    <a:pt x="4161" y="633"/>
                    <a:pt x="810" y="1146"/>
                    <a:pt x="269" y="5073"/>
                  </a:cubicBezTo>
                  <a:cubicBezTo>
                    <a:pt x="1" y="6955"/>
                    <a:pt x="912" y="8463"/>
                    <a:pt x="1061" y="9613"/>
                  </a:cubicBezTo>
                  <a:cubicBezTo>
                    <a:pt x="1375" y="12003"/>
                    <a:pt x="1793" y="13018"/>
                    <a:pt x="1793" y="13018"/>
                  </a:cubicBezTo>
                  <a:lnTo>
                    <a:pt x="2988" y="13078"/>
                  </a:lnTo>
                  <a:cubicBezTo>
                    <a:pt x="3088" y="13081"/>
                    <a:pt x="3185" y="13083"/>
                    <a:pt x="3277" y="13083"/>
                  </a:cubicBezTo>
                  <a:cubicBezTo>
                    <a:pt x="4171" y="13083"/>
                    <a:pt x="4714" y="12919"/>
                    <a:pt x="5661" y="11958"/>
                  </a:cubicBezTo>
                  <a:cubicBezTo>
                    <a:pt x="6632" y="10987"/>
                    <a:pt x="6901" y="10435"/>
                    <a:pt x="7588" y="9389"/>
                  </a:cubicBezTo>
                  <a:cubicBezTo>
                    <a:pt x="7588" y="9389"/>
                    <a:pt x="6602" y="8822"/>
                    <a:pt x="6766" y="7955"/>
                  </a:cubicBezTo>
                  <a:cubicBezTo>
                    <a:pt x="6850" y="7497"/>
                    <a:pt x="7337" y="7203"/>
                    <a:pt x="7774" y="7203"/>
                  </a:cubicBezTo>
                  <a:cubicBezTo>
                    <a:pt x="8192" y="7203"/>
                    <a:pt x="8564" y="7471"/>
                    <a:pt x="8499" y="8120"/>
                  </a:cubicBezTo>
                  <a:cubicBezTo>
                    <a:pt x="8626" y="8105"/>
                    <a:pt x="8753" y="8097"/>
                    <a:pt x="8881" y="8097"/>
                  </a:cubicBezTo>
                  <a:cubicBezTo>
                    <a:pt x="9010" y="8097"/>
                    <a:pt x="9141" y="8105"/>
                    <a:pt x="9275" y="8120"/>
                  </a:cubicBezTo>
                  <a:lnTo>
                    <a:pt x="9559" y="5312"/>
                  </a:lnTo>
                  <a:cubicBezTo>
                    <a:pt x="9559" y="5312"/>
                    <a:pt x="11306" y="4356"/>
                    <a:pt x="11769" y="3251"/>
                  </a:cubicBezTo>
                  <a:cubicBezTo>
                    <a:pt x="12553" y="1394"/>
                    <a:pt x="10830" y="0"/>
                    <a:pt x="89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3864719" y="2349879"/>
              <a:ext cx="69433" cy="4704"/>
            </a:xfrm>
            <a:custGeom>
              <a:avLst/>
              <a:gdLst/>
              <a:ahLst/>
              <a:cxnLst/>
              <a:rect l="l" t="t" r="r" b="b"/>
              <a:pathLst>
                <a:path w="2450" h="166" extrusionOk="0">
                  <a:moveTo>
                    <a:pt x="1837" y="1"/>
                  </a:moveTo>
                  <a:cubicBezTo>
                    <a:pt x="1632" y="1"/>
                    <a:pt x="1427" y="8"/>
                    <a:pt x="1225" y="23"/>
                  </a:cubicBezTo>
                  <a:cubicBezTo>
                    <a:pt x="807" y="23"/>
                    <a:pt x="404" y="68"/>
                    <a:pt x="0" y="143"/>
                  </a:cubicBezTo>
                  <a:cubicBezTo>
                    <a:pt x="210" y="158"/>
                    <a:pt x="415" y="165"/>
                    <a:pt x="618" y="165"/>
                  </a:cubicBezTo>
                  <a:cubicBezTo>
                    <a:pt x="822" y="165"/>
                    <a:pt x="1024" y="158"/>
                    <a:pt x="1225" y="143"/>
                  </a:cubicBezTo>
                  <a:cubicBezTo>
                    <a:pt x="1643" y="143"/>
                    <a:pt x="2047" y="98"/>
                    <a:pt x="2450" y="23"/>
                  </a:cubicBezTo>
                  <a:cubicBezTo>
                    <a:pt x="2248" y="8"/>
                    <a:pt x="2043" y="1"/>
                    <a:pt x="18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3923552" y="2755339"/>
              <a:ext cx="509638" cy="402258"/>
            </a:xfrm>
            <a:custGeom>
              <a:avLst/>
              <a:gdLst/>
              <a:ahLst/>
              <a:cxnLst/>
              <a:rect l="l" t="t" r="r" b="b"/>
              <a:pathLst>
                <a:path w="17983" h="14194" extrusionOk="0">
                  <a:moveTo>
                    <a:pt x="15976" y="0"/>
                  </a:moveTo>
                  <a:cubicBezTo>
                    <a:pt x="15743" y="0"/>
                    <a:pt x="13980" y="2055"/>
                    <a:pt x="13980" y="2055"/>
                  </a:cubicBezTo>
                  <a:lnTo>
                    <a:pt x="13980" y="3324"/>
                  </a:lnTo>
                  <a:cubicBezTo>
                    <a:pt x="13512" y="2746"/>
                    <a:pt x="13179" y="2580"/>
                    <a:pt x="12950" y="2580"/>
                  </a:cubicBezTo>
                  <a:cubicBezTo>
                    <a:pt x="12746" y="2580"/>
                    <a:pt x="12624" y="2711"/>
                    <a:pt x="12561" y="2802"/>
                  </a:cubicBezTo>
                  <a:cubicBezTo>
                    <a:pt x="12426" y="2996"/>
                    <a:pt x="13980" y="4474"/>
                    <a:pt x="13980" y="4474"/>
                  </a:cubicBezTo>
                  <a:lnTo>
                    <a:pt x="13980" y="4923"/>
                  </a:lnTo>
                  <a:lnTo>
                    <a:pt x="6213" y="9104"/>
                  </a:lnTo>
                  <a:lnTo>
                    <a:pt x="4182" y="4011"/>
                  </a:lnTo>
                  <a:lnTo>
                    <a:pt x="0" y="6207"/>
                  </a:lnTo>
                  <a:lnTo>
                    <a:pt x="2495" y="12241"/>
                  </a:lnTo>
                  <a:cubicBezTo>
                    <a:pt x="2992" y="13461"/>
                    <a:pt x="4173" y="14194"/>
                    <a:pt x="5410" y="14194"/>
                  </a:cubicBezTo>
                  <a:cubicBezTo>
                    <a:pt x="5809" y="14194"/>
                    <a:pt x="6213" y="14118"/>
                    <a:pt x="6602" y="13958"/>
                  </a:cubicBezTo>
                  <a:cubicBezTo>
                    <a:pt x="6736" y="13898"/>
                    <a:pt x="6871" y="13824"/>
                    <a:pt x="7005" y="13749"/>
                  </a:cubicBezTo>
                  <a:lnTo>
                    <a:pt x="16145" y="8343"/>
                  </a:lnTo>
                  <a:lnTo>
                    <a:pt x="16743" y="7342"/>
                  </a:lnTo>
                  <a:cubicBezTo>
                    <a:pt x="16967" y="6984"/>
                    <a:pt x="17086" y="6595"/>
                    <a:pt x="17116" y="6177"/>
                  </a:cubicBezTo>
                  <a:lnTo>
                    <a:pt x="17430" y="1622"/>
                  </a:lnTo>
                  <a:cubicBezTo>
                    <a:pt x="17982" y="1278"/>
                    <a:pt x="17728" y="621"/>
                    <a:pt x="17728" y="621"/>
                  </a:cubicBezTo>
                  <a:lnTo>
                    <a:pt x="17728" y="621"/>
                  </a:lnTo>
                  <a:lnTo>
                    <a:pt x="15757" y="1846"/>
                  </a:lnTo>
                  <a:lnTo>
                    <a:pt x="15025" y="3534"/>
                  </a:lnTo>
                  <a:lnTo>
                    <a:pt x="15025" y="2055"/>
                  </a:lnTo>
                  <a:cubicBezTo>
                    <a:pt x="15025" y="2055"/>
                    <a:pt x="15563" y="1413"/>
                    <a:pt x="15996" y="950"/>
                  </a:cubicBezTo>
                  <a:cubicBezTo>
                    <a:pt x="16444" y="487"/>
                    <a:pt x="16130" y="173"/>
                    <a:pt x="15996" y="9"/>
                  </a:cubicBezTo>
                  <a:cubicBezTo>
                    <a:pt x="15991" y="3"/>
                    <a:pt x="15985" y="0"/>
                    <a:pt x="15976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4079309" y="3013346"/>
              <a:ext cx="21623" cy="58862"/>
            </a:xfrm>
            <a:custGeom>
              <a:avLst/>
              <a:gdLst/>
              <a:ahLst/>
              <a:cxnLst/>
              <a:rect l="l" t="t" r="r" b="b"/>
              <a:pathLst>
                <a:path w="763" h="207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434" y="672"/>
                    <a:pt x="180" y="1359"/>
                    <a:pt x="1" y="2076"/>
                  </a:cubicBezTo>
                  <a:cubicBezTo>
                    <a:pt x="314" y="1404"/>
                    <a:pt x="583" y="717"/>
                    <a:pt x="762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4373903" y="2801278"/>
              <a:ext cx="43615" cy="58862"/>
            </a:xfrm>
            <a:custGeom>
              <a:avLst/>
              <a:gdLst/>
              <a:ahLst/>
              <a:cxnLst/>
              <a:rect l="l" t="t" r="r" b="b"/>
              <a:pathLst>
                <a:path w="1539" h="2077" extrusionOk="0">
                  <a:moveTo>
                    <a:pt x="1539" y="1"/>
                  </a:moveTo>
                  <a:cubicBezTo>
                    <a:pt x="1404" y="1"/>
                    <a:pt x="1270" y="31"/>
                    <a:pt x="1135" y="105"/>
                  </a:cubicBezTo>
                  <a:cubicBezTo>
                    <a:pt x="1001" y="150"/>
                    <a:pt x="881" y="240"/>
                    <a:pt x="762" y="344"/>
                  </a:cubicBezTo>
                  <a:cubicBezTo>
                    <a:pt x="642" y="479"/>
                    <a:pt x="538" y="628"/>
                    <a:pt x="478" y="807"/>
                  </a:cubicBezTo>
                  <a:cubicBezTo>
                    <a:pt x="284" y="1211"/>
                    <a:pt x="135" y="1644"/>
                    <a:pt x="0" y="2077"/>
                  </a:cubicBezTo>
                  <a:cubicBezTo>
                    <a:pt x="224" y="1674"/>
                    <a:pt x="418" y="1270"/>
                    <a:pt x="583" y="837"/>
                  </a:cubicBezTo>
                  <a:cubicBezTo>
                    <a:pt x="672" y="539"/>
                    <a:pt x="896" y="300"/>
                    <a:pt x="1180" y="165"/>
                  </a:cubicBezTo>
                  <a:cubicBezTo>
                    <a:pt x="1300" y="120"/>
                    <a:pt x="1419" y="61"/>
                    <a:pt x="153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4398021" y="2821173"/>
              <a:ext cx="18648" cy="38967"/>
            </a:xfrm>
            <a:custGeom>
              <a:avLst/>
              <a:gdLst/>
              <a:ahLst/>
              <a:cxnLst/>
              <a:rect l="l" t="t" r="r" b="b"/>
              <a:pathLst>
                <a:path w="658" h="1375" extrusionOk="0">
                  <a:moveTo>
                    <a:pt x="598" y="1"/>
                  </a:moveTo>
                  <a:cubicBezTo>
                    <a:pt x="538" y="1"/>
                    <a:pt x="478" y="31"/>
                    <a:pt x="434" y="90"/>
                  </a:cubicBezTo>
                  <a:cubicBezTo>
                    <a:pt x="329" y="240"/>
                    <a:pt x="239" y="419"/>
                    <a:pt x="165" y="598"/>
                  </a:cubicBezTo>
                  <a:cubicBezTo>
                    <a:pt x="60" y="837"/>
                    <a:pt x="1" y="1106"/>
                    <a:pt x="1" y="1375"/>
                  </a:cubicBezTo>
                  <a:cubicBezTo>
                    <a:pt x="105" y="1136"/>
                    <a:pt x="195" y="882"/>
                    <a:pt x="269" y="628"/>
                  </a:cubicBezTo>
                  <a:cubicBezTo>
                    <a:pt x="344" y="434"/>
                    <a:pt x="434" y="255"/>
                    <a:pt x="493" y="135"/>
                  </a:cubicBezTo>
                  <a:cubicBezTo>
                    <a:pt x="523" y="76"/>
                    <a:pt x="583" y="31"/>
                    <a:pt x="658" y="16"/>
                  </a:cubicBezTo>
                  <a:cubicBezTo>
                    <a:pt x="658" y="16"/>
                    <a:pt x="643" y="1"/>
                    <a:pt x="598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3474902" y="2551121"/>
              <a:ext cx="598087" cy="793237"/>
            </a:xfrm>
            <a:custGeom>
              <a:avLst/>
              <a:gdLst/>
              <a:ahLst/>
              <a:cxnLst/>
              <a:rect l="l" t="t" r="r" b="b"/>
              <a:pathLst>
                <a:path w="21104" h="27990" extrusionOk="0">
                  <a:moveTo>
                    <a:pt x="7100" y="1"/>
                  </a:moveTo>
                  <a:cubicBezTo>
                    <a:pt x="7053" y="1"/>
                    <a:pt x="7006" y="1"/>
                    <a:pt x="6960" y="1"/>
                  </a:cubicBezTo>
                  <a:cubicBezTo>
                    <a:pt x="3809" y="31"/>
                    <a:pt x="1106" y="2257"/>
                    <a:pt x="463" y="5363"/>
                  </a:cubicBezTo>
                  <a:cubicBezTo>
                    <a:pt x="0" y="7723"/>
                    <a:pt x="822" y="9276"/>
                    <a:pt x="284" y="14443"/>
                  </a:cubicBezTo>
                  <a:lnTo>
                    <a:pt x="120" y="27437"/>
                  </a:lnTo>
                  <a:lnTo>
                    <a:pt x="15144" y="27989"/>
                  </a:lnTo>
                  <a:lnTo>
                    <a:pt x="15144" y="27989"/>
                  </a:lnTo>
                  <a:lnTo>
                    <a:pt x="14592" y="12636"/>
                  </a:lnTo>
                  <a:lnTo>
                    <a:pt x="15473" y="15653"/>
                  </a:lnTo>
                  <a:lnTo>
                    <a:pt x="21103" y="13114"/>
                  </a:lnTo>
                  <a:cubicBezTo>
                    <a:pt x="20894" y="12472"/>
                    <a:pt x="19968" y="9679"/>
                    <a:pt x="18191" y="5229"/>
                  </a:cubicBezTo>
                  <a:cubicBezTo>
                    <a:pt x="17205" y="2749"/>
                    <a:pt x="14980" y="972"/>
                    <a:pt x="12352" y="524"/>
                  </a:cubicBezTo>
                  <a:cubicBezTo>
                    <a:pt x="10569" y="234"/>
                    <a:pt x="8632" y="1"/>
                    <a:pt x="710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3420291" y="2651445"/>
              <a:ext cx="86380" cy="305278"/>
            </a:xfrm>
            <a:custGeom>
              <a:avLst/>
              <a:gdLst/>
              <a:ahLst/>
              <a:cxnLst/>
              <a:rect l="l" t="t" r="r" b="b"/>
              <a:pathLst>
                <a:path w="3048" h="10772" extrusionOk="0">
                  <a:moveTo>
                    <a:pt x="3048" y="1"/>
                  </a:moveTo>
                  <a:lnTo>
                    <a:pt x="3048" y="1"/>
                  </a:lnTo>
                  <a:cubicBezTo>
                    <a:pt x="2256" y="987"/>
                    <a:pt x="1" y="9305"/>
                    <a:pt x="1" y="9305"/>
                  </a:cubicBezTo>
                  <a:cubicBezTo>
                    <a:pt x="715" y="10681"/>
                    <a:pt x="2387" y="10771"/>
                    <a:pt x="2813" y="10771"/>
                  </a:cubicBezTo>
                  <a:cubicBezTo>
                    <a:pt x="2877" y="10771"/>
                    <a:pt x="2913" y="10769"/>
                    <a:pt x="2913" y="10769"/>
                  </a:cubicBezTo>
                  <a:lnTo>
                    <a:pt x="304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3490574" y="2682080"/>
              <a:ext cx="507909" cy="111518"/>
            </a:xfrm>
            <a:custGeom>
              <a:avLst/>
              <a:gdLst/>
              <a:ahLst/>
              <a:cxnLst/>
              <a:rect l="l" t="t" r="r" b="b"/>
              <a:pathLst>
                <a:path w="17922" h="3935" extrusionOk="0">
                  <a:moveTo>
                    <a:pt x="535" y="0"/>
                  </a:moveTo>
                  <a:cubicBezTo>
                    <a:pt x="422" y="0"/>
                    <a:pt x="308" y="8"/>
                    <a:pt x="194" y="25"/>
                  </a:cubicBezTo>
                  <a:cubicBezTo>
                    <a:pt x="134" y="40"/>
                    <a:pt x="60" y="55"/>
                    <a:pt x="0" y="85"/>
                  </a:cubicBezTo>
                  <a:cubicBezTo>
                    <a:pt x="127" y="77"/>
                    <a:pt x="258" y="74"/>
                    <a:pt x="388" y="74"/>
                  </a:cubicBezTo>
                  <a:cubicBezTo>
                    <a:pt x="519" y="74"/>
                    <a:pt x="650" y="77"/>
                    <a:pt x="777" y="85"/>
                  </a:cubicBezTo>
                  <a:cubicBezTo>
                    <a:pt x="1464" y="189"/>
                    <a:pt x="2121" y="473"/>
                    <a:pt x="2673" y="891"/>
                  </a:cubicBezTo>
                  <a:cubicBezTo>
                    <a:pt x="3077" y="1175"/>
                    <a:pt x="3450" y="1474"/>
                    <a:pt x="3793" y="1802"/>
                  </a:cubicBezTo>
                  <a:cubicBezTo>
                    <a:pt x="4182" y="2161"/>
                    <a:pt x="4600" y="2549"/>
                    <a:pt x="5063" y="2908"/>
                  </a:cubicBezTo>
                  <a:cubicBezTo>
                    <a:pt x="5556" y="3311"/>
                    <a:pt x="6123" y="3610"/>
                    <a:pt x="6721" y="3804"/>
                  </a:cubicBezTo>
                  <a:cubicBezTo>
                    <a:pt x="7037" y="3890"/>
                    <a:pt x="7363" y="3935"/>
                    <a:pt x="7690" y="3935"/>
                  </a:cubicBezTo>
                  <a:cubicBezTo>
                    <a:pt x="8042" y="3935"/>
                    <a:pt x="8396" y="3882"/>
                    <a:pt x="8737" y="3774"/>
                  </a:cubicBezTo>
                  <a:cubicBezTo>
                    <a:pt x="9379" y="3565"/>
                    <a:pt x="9991" y="3281"/>
                    <a:pt x="10559" y="2923"/>
                  </a:cubicBezTo>
                  <a:cubicBezTo>
                    <a:pt x="11127" y="2594"/>
                    <a:pt x="11649" y="2265"/>
                    <a:pt x="12157" y="1997"/>
                  </a:cubicBezTo>
                  <a:cubicBezTo>
                    <a:pt x="12635" y="1713"/>
                    <a:pt x="13143" y="1504"/>
                    <a:pt x="13680" y="1354"/>
                  </a:cubicBezTo>
                  <a:cubicBezTo>
                    <a:pt x="13919" y="1295"/>
                    <a:pt x="14158" y="1250"/>
                    <a:pt x="14412" y="1235"/>
                  </a:cubicBezTo>
                  <a:cubicBezTo>
                    <a:pt x="14636" y="1235"/>
                    <a:pt x="14860" y="1250"/>
                    <a:pt x="15084" y="1265"/>
                  </a:cubicBezTo>
                  <a:cubicBezTo>
                    <a:pt x="15517" y="1339"/>
                    <a:pt x="15906" y="1459"/>
                    <a:pt x="16264" y="1534"/>
                  </a:cubicBezTo>
                  <a:cubicBezTo>
                    <a:pt x="16563" y="1608"/>
                    <a:pt x="16862" y="1653"/>
                    <a:pt x="17175" y="1653"/>
                  </a:cubicBezTo>
                  <a:cubicBezTo>
                    <a:pt x="17369" y="1653"/>
                    <a:pt x="17563" y="1608"/>
                    <a:pt x="17743" y="1549"/>
                  </a:cubicBezTo>
                  <a:cubicBezTo>
                    <a:pt x="17802" y="1519"/>
                    <a:pt x="17862" y="1489"/>
                    <a:pt x="17922" y="1444"/>
                  </a:cubicBezTo>
                  <a:lnTo>
                    <a:pt x="17922" y="1444"/>
                  </a:lnTo>
                  <a:cubicBezTo>
                    <a:pt x="17683" y="1534"/>
                    <a:pt x="17429" y="1563"/>
                    <a:pt x="17160" y="1563"/>
                  </a:cubicBezTo>
                  <a:cubicBezTo>
                    <a:pt x="16862" y="1549"/>
                    <a:pt x="16563" y="1504"/>
                    <a:pt x="16279" y="1429"/>
                  </a:cubicBezTo>
                  <a:cubicBezTo>
                    <a:pt x="15936" y="1339"/>
                    <a:pt x="15562" y="1205"/>
                    <a:pt x="15114" y="1115"/>
                  </a:cubicBezTo>
                  <a:cubicBezTo>
                    <a:pt x="14875" y="1086"/>
                    <a:pt x="14636" y="1071"/>
                    <a:pt x="14397" y="1071"/>
                  </a:cubicBezTo>
                  <a:cubicBezTo>
                    <a:pt x="14143" y="1086"/>
                    <a:pt x="13889" y="1115"/>
                    <a:pt x="13636" y="1175"/>
                  </a:cubicBezTo>
                  <a:cubicBezTo>
                    <a:pt x="13083" y="1325"/>
                    <a:pt x="12545" y="1534"/>
                    <a:pt x="12052" y="1817"/>
                  </a:cubicBezTo>
                  <a:cubicBezTo>
                    <a:pt x="11530" y="2101"/>
                    <a:pt x="11007" y="2430"/>
                    <a:pt x="10454" y="2743"/>
                  </a:cubicBezTo>
                  <a:cubicBezTo>
                    <a:pt x="9902" y="3087"/>
                    <a:pt x="9304" y="3356"/>
                    <a:pt x="8677" y="3565"/>
                  </a:cubicBezTo>
                  <a:cubicBezTo>
                    <a:pt x="8353" y="3668"/>
                    <a:pt x="8011" y="3720"/>
                    <a:pt x="7669" y="3720"/>
                  </a:cubicBezTo>
                  <a:cubicBezTo>
                    <a:pt x="7365" y="3720"/>
                    <a:pt x="7060" y="3679"/>
                    <a:pt x="6766" y="3595"/>
                  </a:cubicBezTo>
                  <a:cubicBezTo>
                    <a:pt x="6198" y="3415"/>
                    <a:pt x="5660" y="3132"/>
                    <a:pt x="5182" y="2758"/>
                  </a:cubicBezTo>
                  <a:cubicBezTo>
                    <a:pt x="4719" y="2400"/>
                    <a:pt x="4301" y="2026"/>
                    <a:pt x="3913" y="1683"/>
                  </a:cubicBezTo>
                  <a:cubicBezTo>
                    <a:pt x="3555" y="1354"/>
                    <a:pt x="3166" y="1041"/>
                    <a:pt x="2763" y="772"/>
                  </a:cubicBezTo>
                  <a:cubicBezTo>
                    <a:pt x="2181" y="354"/>
                    <a:pt x="1494" y="85"/>
                    <a:pt x="777" y="10"/>
                  </a:cubicBezTo>
                  <a:cubicBezTo>
                    <a:pt x="696" y="4"/>
                    <a:pt x="616" y="0"/>
                    <a:pt x="53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3698788" y="3001359"/>
              <a:ext cx="192627" cy="22247"/>
            </a:xfrm>
            <a:custGeom>
              <a:avLst/>
              <a:gdLst/>
              <a:ahLst/>
              <a:cxnLst/>
              <a:rect l="l" t="t" r="r" b="b"/>
              <a:pathLst>
                <a:path w="6797" h="785" extrusionOk="0">
                  <a:moveTo>
                    <a:pt x="5367" y="1"/>
                  </a:moveTo>
                  <a:cubicBezTo>
                    <a:pt x="5158" y="1"/>
                    <a:pt x="4949" y="24"/>
                    <a:pt x="4735" y="65"/>
                  </a:cubicBezTo>
                  <a:cubicBezTo>
                    <a:pt x="4317" y="140"/>
                    <a:pt x="3884" y="274"/>
                    <a:pt x="3421" y="393"/>
                  </a:cubicBezTo>
                  <a:cubicBezTo>
                    <a:pt x="2953" y="508"/>
                    <a:pt x="2475" y="565"/>
                    <a:pt x="1996" y="565"/>
                  </a:cubicBezTo>
                  <a:cubicBezTo>
                    <a:pt x="1664" y="565"/>
                    <a:pt x="1332" y="538"/>
                    <a:pt x="1002" y="483"/>
                  </a:cubicBezTo>
                  <a:cubicBezTo>
                    <a:pt x="421" y="398"/>
                    <a:pt x="55" y="273"/>
                    <a:pt x="6" y="273"/>
                  </a:cubicBezTo>
                  <a:cubicBezTo>
                    <a:pt x="4" y="273"/>
                    <a:pt x="2" y="273"/>
                    <a:pt x="1" y="274"/>
                  </a:cubicBezTo>
                  <a:cubicBezTo>
                    <a:pt x="1" y="304"/>
                    <a:pt x="345" y="498"/>
                    <a:pt x="972" y="647"/>
                  </a:cubicBezTo>
                  <a:cubicBezTo>
                    <a:pt x="1360" y="739"/>
                    <a:pt x="1754" y="784"/>
                    <a:pt x="2149" y="784"/>
                  </a:cubicBezTo>
                  <a:cubicBezTo>
                    <a:pt x="2591" y="784"/>
                    <a:pt x="3032" y="728"/>
                    <a:pt x="3466" y="617"/>
                  </a:cubicBezTo>
                  <a:cubicBezTo>
                    <a:pt x="3944" y="498"/>
                    <a:pt x="4377" y="349"/>
                    <a:pt x="4780" y="274"/>
                  </a:cubicBezTo>
                  <a:cubicBezTo>
                    <a:pt x="5010" y="216"/>
                    <a:pt x="5240" y="190"/>
                    <a:pt x="5470" y="190"/>
                  </a:cubicBezTo>
                  <a:cubicBezTo>
                    <a:pt x="5598" y="190"/>
                    <a:pt x="5727" y="198"/>
                    <a:pt x="5855" y="214"/>
                  </a:cubicBezTo>
                  <a:cubicBezTo>
                    <a:pt x="6184" y="259"/>
                    <a:pt x="6498" y="378"/>
                    <a:pt x="6796" y="543"/>
                  </a:cubicBezTo>
                  <a:cubicBezTo>
                    <a:pt x="6796" y="543"/>
                    <a:pt x="6737" y="453"/>
                    <a:pt x="6587" y="334"/>
                  </a:cubicBezTo>
                  <a:cubicBezTo>
                    <a:pt x="6378" y="199"/>
                    <a:pt x="6139" y="95"/>
                    <a:pt x="5885" y="50"/>
                  </a:cubicBezTo>
                  <a:cubicBezTo>
                    <a:pt x="5710" y="16"/>
                    <a:pt x="5539" y="1"/>
                    <a:pt x="536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3693715" y="3232018"/>
              <a:ext cx="201922" cy="33186"/>
            </a:xfrm>
            <a:custGeom>
              <a:avLst/>
              <a:gdLst/>
              <a:ahLst/>
              <a:cxnLst/>
              <a:rect l="l" t="t" r="r" b="b"/>
              <a:pathLst>
                <a:path w="7125" h="1171" extrusionOk="0">
                  <a:moveTo>
                    <a:pt x="1382" y="0"/>
                  </a:moveTo>
                  <a:cubicBezTo>
                    <a:pt x="1260" y="0"/>
                    <a:pt x="1137" y="7"/>
                    <a:pt x="1016" y="21"/>
                  </a:cubicBezTo>
                  <a:cubicBezTo>
                    <a:pt x="733" y="50"/>
                    <a:pt x="464" y="155"/>
                    <a:pt x="240" y="319"/>
                  </a:cubicBezTo>
                  <a:cubicBezTo>
                    <a:pt x="75" y="439"/>
                    <a:pt x="1" y="528"/>
                    <a:pt x="16" y="543"/>
                  </a:cubicBezTo>
                  <a:cubicBezTo>
                    <a:pt x="17" y="545"/>
                    <a:pt x="19" y="545"/>
                    <a:pt x="21" y="545"/>
                  </a:cubicBezTo>
                  <a:cubicBezTo>
                    <a:pt x="44" y="545"/>
                    <a:pt x="120" y="476"/>
                    <a:pt x="270" y="394"/>
                  </a:cubicBezTo>
                  <a:cubicBezTo>
                    <a:pt x="509" y="259"/>
                    <a:pt x="762" y="185"/>
                    <a:pt x="1031" y="170"/>
                  </a:cubicBezTo>
                  <a:cubicBezTo>
                    <a:pt x="1080" y="168"/>
                    <a:pt x="1128" y="167"/>
                    <a:pt x="1177" y="167"/>
                  </a:cubicBezTo>
                  <a:cubicBezTo>
                    <a:pt x="1516" y="167"/>
                    <a:pt x="1855" y="213"/>
                    <a:pt x="2181" y="304"/>
                  </a:cubicBezTo>
                  <a:cubicBezTo>
                    <a:pt x="2614" y="424"/>
                    <a:pt x="3062" y="648"/>
                    <a:pt x="3555" y="842"/>
                  </a:cubicBezTo>
                  <a:cubicBezTo>
                    <a:pt x="4033" y="1051"/>
                    <a:pt x="4526" y="1156"/>
                    <a:pt x="5034" y="1170"/>
                  </a:cubicBezTo>
                  <a:cubicBezTo>
                    <a:pt x="5452" y="1156"/>
                    <a:pt x="5870" y="1051"/>
                    <a:pt x="6244" y="872"/>
                  </a:cubicBezTo>
                  <a:cubicBezTo>
                    <a:pt x="6483" y="737"/>
                    <a:pt x="6721" y="573"/>
                    <a:pt x="6916" y="394"/>
                  </a:cubicBezTo>
                  <a:cubicBezTo>
                    <a:pt x="7065" y="259"/>
                    <a:pt x="7125" y="170"/>
                    <a:pt x="7125" y="170"/>
                  </a:cubicBezTo>
                  <a:cubicBezTo>
                    <a:pt x="7123" y="168"/>
                    <a:pt x="7121" y="168"/>
                    <a:pt x="7119" y="168"/>
                  </a:cubicBezTo>
                  <a:cubicBezTo>
                    <a:pt x="7066" y="168"/>
                    <a:pt x="6767" y="452"/>
                    <a:pt x="6169" y="722"/>
                  </a:cubicBezTo>
                  <a:cubicBezTo>
                    <a:pt x="5836" y="875"/>
                    <a:pt x="5478" y="963"/>
                    <a:pt x="5118" y="963"/>
                  </a:cubicBezTo>
                  <a:cubicBezTo>
                    <a:pt x="5090" y="963"/>
                    <a:pt x="5062" y="962"/>
                    <a:pt x="5034" y="961"/>
                  </a:cubicBezTo>
                  <a:cubicBezTo>
                    <a:pt x="4556" y="946"/>
                    <a:pt x="4078" y="827"/>
                    <a:pt x="3645" y="633"/>
                  </a:cubicBezTo>
                  <a:cubicBezTo>
                    <a:pt x="3182" y="439"/>
                    <a:pt x="2719" y="259"/>
                    <a:pt x="2241" y="110"/>
                  </a:cubicBezTo>
                  <a:cubicBezTo>
                    <a:pt x="1959" y="37"/>
                    <a:pt x="1669" y="0"/>
                    <a:pt x="138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3433412" y="2955363"/>
              <a:ext cx="339910" cy="385594"/>
            </a:xfrm>
            <a:custGeom>
              <a:avLst/>
              <a:gdLst/>
              <a:ahLst/>
              <a:cxnLst/>
              <a:rect l="l" t="t" r="r" b="b"/>
              <a:pathLst>
                <a:path w="11994" h="13606" extrusionOk="0">
                  <a:moveTo>
                    <a:pt x="7302" y="1"/>
                  </a:moveTo>
                  <a:cubicBezTo>
                    <a:pt x="6867" y="1"/>
                    <a:pt x="6427" y="34"/>
                    <a:pt x="6005" y="60"/>
                  </a:cubicBezTo>
                  <a:cubicBezTo>
                    <a:pt x="4641" y="141"/>
                    <a:pt x="3263" y="355"/>
                    <a:pt x="1900" y="355"/>
                  </a:cubicBezTo>
                  <a:cubicBezTo>
                    <a:pt x="1263" y="355"/>
                    <a:pt x="629" y="308"/>
                    <a:pt x="1" y="179"/>
                  </a:cubicBezTo>
                  <a:lnTo>
                    <a:pt x="1" y="179"/>
                  </a:lnTo>
                  <a:lnTo>
                    <a:pt x="2256" y="13397"/>
                  </a:lnTo>
                  <a:lnTo>
                    <a:pt x="11994" y="13606"/>
                  </a:lnTo>
                  <a:cubicBezTo>
                    <a:pt x="11814" y="9917"/>
                    <a:pt x="11665" y="6721"/>
                    <a:pt x="10814" y="3137"/>
                  </a:cubicBezTo>
                  <a:cubicBezTo>
                    <a:pt x="10590" y="2196"/>
                    <a:pt x="10291" y="1195"/>
                    <a:pt x="9529" y="613"/>
                  </a:cubicBezTo>
                  <a:cubicBezTo>
                    <a:pt x="8907" y="117"/>
                    <a:pt x="8114" y="1"/>
                    <a:pt x="7302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3482100" y="2769112"/>
              <a:ext cx="36417" cy="172307"/>
            </a:xfrm>
            <a:custGeom>
              <a:avLst/>
              <a:gdLst/>
              <a:ahLst/>
              <a:cxnLst/>
              <a:rect l="l" t="t" r="r" b="b"/>
              <a:pathLst>
                <a:path w="1285" h="6080" extrusionOk="0">
                  <a:moveTo>
                    <a:pt x="867" y="1"/>
                  </a:moveTo>
                  <a:lnTo>
                    <a:pt x="0" y="6079"/>
                  </a:lnTo>
                  <a:lnTo>
                    <a:pt x="1285" y="607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3584096" y="3328232"/>
              <a:ext cx="706460" cy="496092"/>
            </a:xfrm>
            <a:custGeom>
              <a:avLst/>
              <a:gdLst/>
              <a:ahLst/>
              <a:cxnLst/>
              <a:rect l="l" t="t" r="r" b="b"/>
              <a:pathLst>
                <a:path w="24928" h="17505" extrusionOk="0">
                  <a:moveTo>
                    <a:pt x="1" y="1"/>
                  </a:moveTo>
                  <a:lnTo>
                    <a:pt x="1" y="7588"/>
                  </a:lnTo>
                  <a:lnTo>
                    <a:pt x="17161" y="8051"/>
                  </a:lnTo>
                  <a:lnTo>
                    <a:pt x="17624" y="17504"/>
                  </a:lnTo>
                  <a:lnTo>
                    <a:pt x="24718" y="17504"/>
                  </a:lnTo>
                  <a:lnTo>
                    <a:pt x="24882" y="6542"/>
                  </a:lnTo>
                  <a:cubicBezTo>
                    <a:pt x="24927" y="3391"/>
                    <a:pt x="22463" y="792"/>
                    <a:pt x="19326" y="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3713610" y="3612256"/>
              <a:ext cx="54214" cy="197246"/>
            </a:xfrm>
            <a:custGeom>
              <a:avLst/>
              <a:gdLst/>
              <a:ahLst/>
              <a:cxnLst/>
              <a:rect l="l" t="t" r="r" b="b"/>
              <a:pathLst>
                <a:path w="1913" h="6960" extrusionOk="0">
                  <a:moveTo>
                    <a:pt x="1" y="0"/>
                  </a:moveTo>
                  <a:lnTo>
                    <a:pt x="1" y="6960"/>
                  </a:lnTo>
                  <a:lnTo>
                    <a:pt x="1912" y="6960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3261587" y="2935893"/>
              <a:ext cx="429634" cy="637848"/>
            </a:xfrm>
            <a:custGeom>
              <a:avLst/>
              <a:gdLst/>
              <a:ahLst/>
              <a:cxnLst/>
              <a:rect l="l" t="t" r="r" b="b"/>
              <a:pathLst>
                <a:path w="15160" h="22507" extrusionOk="0">
                  <a:moveTo>
                    <a:pt x="1777" y="0"/>
                  </a:moveTo>
                  <a:cubicBezTo>
                    <a:pt x="807" y="0"/>
                    <a:pt x="0" y="792"/>
                    <a:pt x="0" y="1763"/>
                  </a:cubicBezTo>
                  <a:lnTo>
                    <a:pt x="0" y="18534"/>
                  </a:lnTo>
                  <a:cubicBezTo>
                    <a:pt x="15" y="20730"/>
                    <a:pt x="1792" y="22507"/>
                    <a:pt x="3988" y="22507"/>
                  </a:cubicBezTo>
                  <a:lnTo>
                    <a:pt x="15159" y="22507"/>
                  </a:lnTo>
                  <a:lnTo>
                    <a:pt x="15159" y="1763"/>
                  </a:lnTo>
                  <a:cubicBezTo>
                    <a:pt x="15144" y="792"/>
                    <a:pt x="14353" y="0"/>
                    <a:pt x="1338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3346238" y="3528851"/>
              <a:ext cx="770763" cy="83433"/>
            </a:xfrm>
            <a:custGeom>
              <a:avLst/>
              <a:gdLst/>
              <a:ahLst/>
              <a:cxnLst/>
              <a:rect l="l" t="t" r="r" b="b"/>
              <a:pathLst>
                <a:path w="27197" h="2944" extrusionOk="0">
                  <a:moveTo>
                    <a:pt x="2972" y="1"/>
                  </a:moveTo>
                  <a:cubicBezTo>
                    <a:pt x="1329" y="1"/>
                    <a:pt x="15" y="1315"/>
                    <a:pt x="0" y="2943"/>
                  </a:cubicBezTo>
                  <a:lnTo>
                    <a:pt x="27197" y="2943"/>
                  </a:lnTo>
                  <a:cubicBezTo>
                    <a:pt x="27197" y="1315"/>
                    <a:pt x="25882" y="1"/>
                    <a:pt x="24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3366983" y="3517855"/>
              <a:ext cx="324238" cy="57587"/>
            </a:xfrm>
            <a:custGeom>
              <a:avLst/>
              <a:gdLst/>
              <a:ahLst/>
              <a:cxnLst/>
              <a:rect l="l" t="t" r="r" b="b"/>
              <a:pathLst>
                <a:path w="11441" h="2032" extrusionOk="0">
                  <a:moveTo>
                    <a:pt x="11440" y="1"/>
                  </a:moveTo>
                  <a:cubicBezTo>
                    <a:pt x="11425" y="1"/>
                    <a:pt x="11425" y="180"/>
                    <a:pt x="11336" y="479"/>
                  </a:cubicBezTo>
                  <a:cubicBezTo>
                    <a:pt x="11216" y="912"/>
                    <a:pt x="10962" y="1285"/>
                    <a:pt x="10604" y="1554"/>
                  </a:cubicBezTo>
                  <a:cubicBezTo>
                    <a:pt x="10365" y="1733"/>
                    <a:pt x="10081" y="1853"/>
                    <a:pt x="9782" y="1912"/>
                  </a:cubicBezTo>
                  <a:cubicBezTo>
                    <a:pt x="9618" y="1927"/>
                    <a:pt x="9454" y="1942"/>
                    <a:pt x="9275" y="1942"/>
                  </a:cubicBezTo>
                  <a:lnTo>
                    <a:pt x="6288" y="1942"/>
                  </a:lnTo>
                  <a:lnTo>
                    <a:pt x="1837" y="1957"/>
                  </a:lnTo>
                  <a:lnTo>
                    <a:pt x="493" y="1972"/>
                  </a:lnTo>
                  <a:lnTo>
                    <a:pt x="134" y="1987"/>
                  </a:lnTo>
                  <a:cubicBezTo>
                    <a:pt x="90" y="1987"/>
                    <a:pt x="45" y="1987"/>
                    <a:pt x="0" y="2002"/>
                  </a:cubicBezTo>
                  <a:cubicBezTo>
                    <a:pt x="45" y="2002"/>
                    <a:pt x="90" y="2017"/>
                    <a:pt x="134" y="2017"/>
                  </a:cubicBezTo>
                  <a:lnTo>
                    <a:pt x="493" y="2017"/>
                  </a:lnTo>
                  <a:lnTo>
                    <a:pt x="1837" y="2032"/>
                  </a:lnTo>
                  <a:lnTo>
                    <a:pt x="9275" y="2032"/>
                  </a:lnTo>
                  <a:cubicBezTo>
                    <a:pt x="9454" y="2032"/>
                    <a:pt x="9633" y="2017"/>
                    <a:pt x="9797" y="1987"/>
                  </a:cubicBezTo>
                  <a:cubicBezTo>
                    <a:pt x="10589" y="1853"/>
                    <a:pt x="11201" y="1255"/>
                    <a:pt x="11395" y="493"/>
                  </a:cubicBezTo>
                  <a:cubicBezTo>
                    <a:pt x="11425" y="329"/>
                    <a:pt x="11440" y="165"/>
                    <a:pt x="114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3693290" y="3612312"/>
              <a:ext cx="94854" cy="3486"/>
            </a:xfrm>
            <a:custGeom>
              <a:avLst/>
              <a:gdLst/>
              <a:ahLst/>
              <a:cxnLst/>
              <a:rect l="l" t="t" r="r" b="b"/>
              <a:pathLst>
                <a:path w="3347" h="123" extrusionOk="0">
                  <a:moveTo>
                    <a:pt x="1208" y="1"/>
                  </a:moveTo>
                  <a:cubicBezTo>
                    <a:pt x="805" y="1"/>
                    <a:pt x="399" y="26"/>
                    <a:pt x="1" y="58"/>
                  </a:cubicBezTo>
                  <a:cubicBezTo>
                    <a:pt x="423" y="103"/>
                    <a:pt x="854" y="123"/>
                    <a:pt x="1280" y="123"/>
                  </a:cubicBezTo>
                  <a:cubicBezTo>
                    <a:pt x="1412" y="123"/>
                    <a:pt x="1543" y="121"/>
                    <a:pt x="1674" y="118"/>
                  </a:cubicBezTo>
                  <a:cubicBezTo>
                    <a:pt x="1804" y="121"/>
                    <a:pt x="1935" y="123"/>
                    <a:pt x="2067" y="123"/>
                  </a:cubicBezTo>
                  <a:cubicBezTo>
                    <a:pt x="2493" y="123"/>
                    <a:pt x="2924" y="103"/>
                    <a:pt x="3346" y="58"/>
                  </a:cubicBezTo>
                  <a:cubicBezTo>
                    <a:pt x="2948" y="26"/>
                    <a:pt x="2542" y="1"/>
                    <a:pt x="2139" y="1"/>
                  </a:cubicBezTo>
                  <a:cubicBezTo>
                    <a:pt x="1983" y="1"/>
                    <a:pt x="1828" y="5"/>
                    <a:pt x="1674" y="13"/>
                  </a:cubicBezTo>
                  <a:cubicBezTo>
                    <a:pt x="1519" y="5"/>
                    <a:pt x="1364" y="1"/>
                    <a:pt x="12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3630233" y="3278127"/>
              <a:ext cx="392396" cy="299866"/>
            </a:xfrm>
            <a:custGeom>
              <a:avLst/>
              <a:gdLst/>
              <a:ahLst/>
              <a:cxnLst/>
              <a:rect l="l" t="t" r="r" b="b"/>
              <a:pathLst>
                <a:path w="13846" h="10581" extrusionOk="0">
                  <a:moveTo>
                    <a:pt x="5269" y="0"/>
                  </a:moveTo>
                  <a:cubicBezTo>
                    <a:pt x="4445" y="0"/>
                    <a:pt x="3698" y="11"/>
                    <a:pt x="3032" y="21"/>
                  </a:cubicBezTo>
                  <a:cubicBezTo>
                    <a:pt x="2091" y="21"/>
                    <a:pt x="1330" y="36"/>
                    <a:pt x="807" y="51"/>
                  </a:cubicBezTo>
                  <a:lnTo>
                    <a:pt x="210" y="66"/>
                  </a:lnTo>
                  <a:cubicBezTo>
                    <a:pt x="135" y="66"/>
                    <a:pt x="60" y="81"/>
                    <a:pt x="1" y="96"/>
                  </a:cubicBezTo>
                  <a:cubicBezTo>
                    <a:pt x="60" y="111"/>
                    <a:pt x="135" y="111"/>
                    <a:pt x="210" y="111"/>
                  </a:cubicBezTo>
                  <a:cubicBezTo>
                    <a:pt x="344" y="126"/>
                    <a:pt x="553" y="141"/>
                    <a:pt x="807" y="141"/>
                  </a:cubicBezTo>
                  <a:cubicBezTo>
                    <a:pt x="1345" y="141"/>
                    <a:pt x="2091" y="156"/>
                    <a:pt x="3032" y="171"/>
                  </a:cubicBezTo>
                  <a:cubicBezTo>
                    <a:pt x="3973" y="186"/>
                    <a:pt x="5093" y="171"/>
                    <a:pt x="6318" y="201"/>
                  </a:cubicBezTo>
                  <a:cubicBezTo>
                    <a:pt x="6960" y="230"/>
                    <a:pt x="7587" y="335"/>
                    <a:pt x="8200" y="529"/>
                  </a:cubicBezTo>
                  <a:cubicBezTo>
                    <a:pt x="8857" y="723"/>
                    <a:pt x="9484" y="1022"/>
                    <a:pt x="10052" y="1410"/>
                  </a:cubicBezTo>
                  <a:cubicBezTo>
                    <a:pt x="10619" y="1799"/>
                    <a:pt x="11127" y="2262"/>
                    <a:pt x="11575" y="2784"/>
                  </a:cubicBezTo>
                  <a:cubicBezTo>
                    <a:pt x="11978" y="3277"/>
                    <a:pt x="12307" y="3830"/>
                    <a:pt x="12576" y="4412"/>
                  </a:cubicBezTo>
                  <a:cubicBezTo>
                    <a:pt x="12650" y="4547"/>
                    <a:pt x="12695" y="4696"/>
                    <a:pt x="12755" y="4830"/>
                  </a:cubicBezTo>
                  <a:cubicBezTo>
                    <a:pt x="12785" y="4905"/>
                    <a:pt x="12815" y="4965"/>
                    <a:pt x="12830" y="5040"/>
                  </a:cubicBezTo>
                  <a:cubicBezTo>
                    <a:pt x="12860" y="5114"/>
                    <a:pt x="12874" y="5189"/>
                    <a:pt x="12889" y="5249"/>
                  </a:cubicBezTo>
                  <a:cubicBezTo>
                    <a:pt x="12934" y="5398"/>
                    <a:pt x="12994" y="5517"/>
                    <a:pt x="13009" y="5667"/>
                  </a:cubicBezTo>
                  <a:cubicBezTo>
                    <a:pt x="13039" y="5801"/>
                    <a:pt x="13069" y="5936"/>
                    <a:pt x="13098" y="6070"/>
                  </a:cubicBezTo>
                  <a:cubicBezTo>
                    <a:pt x="13203" y="6608"/>
                    <a:pt x="13263" y="7115"/>
                    <a:pt x="13337" y="7578"/>
                  </a:cubicBezTo>
                  <a:cubicBezTo>
                    <a:pt x="13472" y="8504"/>
                    <a:pt x="13591" y="9266"/>
                    <a:pt x="13681" y="9774"/>
                  </a:cubicBezTo>
                  <a:cubicBezTo>
                    <a:pt x="13726" y="10043"/>
                    <a:pt x="13756" y="10237"/>
                    <a:pt x="13785" y="10371"/>
                  </a:cubicBezTo>
                  <a:cubicBezTo>
                    <a:pt x="13800" y="10446"/>
                    <a:pt x="13815" y="10521"/>
                    <a:pt x="13830" y="10580"/>
                  </a:cubicBezTo>
                  <a:cubicBezTo>
                    <a:pt x="13845" y="10506"/>
                    <a:pt x="13845" y="10431"/>
                    <a:pt x="13830" y="10356"/>
                  </a:cubicBezTo>
                  <a:cubicBezTo>
                    <a:pt x="13815" y="10222"/>
                    <a:pt x="13800" y="10013"/>
                    <a:pt x="13771" y="9759"/>
                  </a:cubicBezTo>
                  <a:cubicBezTo>
                    <a:pt x="13696" y="9236"/>
                    <a:pt x="13606" y="8475"/>
                    <a:pt x="13487" y="7549"/>
                  </a:cubicBezTo>
                  <a:cubicBezTo>
                    <a:pt x="13427" y="7086"/>
                    <a:pt x="13367" y="6578"/>
                    <a:pt x="13278" y="6025"/>
                  </a:cubicBezTo>
                  <a:cubicBezTo>
                    <a:pt x="13248" y="5891"/>
                    <a:pt x="13233" y="5741"/>
                    <a:pt x="13203" y="5607"/>
                  </a:cubicBezTo>
                  <a:cubicBezTo>
                    <a:pt x="13158" y="5473"/>
                    <a:pt x="13128" y="5323"/>
                    <a:pt x="13084" y="5189"/>
                  </a:cubicBezTo>
                  <a:cubicBezTo>
                    <a:pt x="13054" y="5114"/>
                    <a:pt x="13054" y="5040"/>
                    <a:pt x="13024" y="4965"/>
                  </a:cubicBezTo>
                  <a:cubicBezTo>
                    <a:pt x="12994" y="4905"/>
                    <a:pt x="12964" y="4830"/>
                    <a:pt x="12934" y="4756"/>
                  </a:cubicBezTo>
                  <a:cubicBezTo>
                    <a:pt x="12889" y="4621"/>
                    <a:pt x="12830" y="4472"/>
                    <a:pt x="12770" y="4323"/>
                  </a:cubicBezTo>
                  <a:cubicBezTo>
                    <a:pt x="12501" y="3725"/>
                    <a:pt x="12158" y="3158"/>
                    <a:pt x="11739" y="2650"/>
                  </a:cubicBezTo>
                  <a:cubicBezTo>
                    <a:pt x="11291" y="2097"/>
                    <a:pt x="10769" y="1634"/>
                    <a:pt x="10171" y="1231"/>
                  </a:cubicBezTo>
                  <a:cubicBezTo>
                    <a:pt x="9589" y="828"/>
                    <a:pt x="8947" y="529"/>
                    <a:pt x="8274" y="320"/>
                  </a:cubicBezTo>
                  <a:cubicBezTo>
                    <a:pt x="7647" y="126"/>
                    <a:pt x="6990" y="21"/>
                    <a:pt x="6333" y="6"/>
                  </a:cubicBezTo>
                  <a:cubicBezTo>
                    <a:pt x="5966" y="2"/>
                    <a:pt x="5611" y="0"/>
                    <a:pt x="526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7" name="Google Shape;2487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6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2494" name="Google Shape;2494;p60"/>
          <p:cNvSpPr/>
          <p:nvPr/>
        </p:nvSpPr>
        <p:spPr>
          <a:xfrm>
            <a:off x="1677408" y="137570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60"/>
          <p:cNvSpPr/>
          <p:nvPr/>
        </p:nvSpPr>
        <p:spPr>
          <a:xfrm>
            <a:off x="1677395" y="1884791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60"/>
          <p:cNvSpPr/>
          <p:nvPr/>
        </p:nvSpPr>
        <p:spPr>
          <a:xfrm>
            <a:off x="1677402" y="2393869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60"/>
          <p:cNvSpPr/>
          <p:nvPr/>
        </p:nvSpPr>
        <p:spPr>
          <a:xfrm>
            <a:off x="1677401" y="290297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60"/>
          <p:cNvSpPr/>
          <p:nvPr/>
        </p:nvSpPr>
        <p:spPr>
          <a:xfrm>
            <a:off x="1677401" y="341207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60"/>
          <p:cNvSpPr/>
          <p:nvPr/>
        </p:nvSpPr>
        <p:spPr>
          <a:xfrm>
            <a:off x="1677401" y="392115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60"/>
          <p:cNvSpPr txBox="1"/>
          <p:nvPr/>
        </p:nvSpPr>
        <p:spPr>
          <a:xfrm>
            <a:off x="2300533" y="13573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 이동</a:t>
            </a:r>
            <a:endParaRPr/>
          </a:p>
        </p:txBody>
      </p:sp>
      <p:sp>
        <p:nvSpPr>
          <p:cNvPr id="2501" name="Google Shape;2501;p60"/>
          <p:cNvSpPr txBox="1"/>
          <p:nvPr/>
        </p:nvSpPr>
        <p:spPr>
          <a:xfrm>
            <a:off x="2300527" y="1862965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/ 내 문서 열람 / 쪽지함</a:t>
            </a:r>
            <a:endParaRPr/>
          </a:p>
        </p:txBody>
      </p:sp>
      <p:sp>
        <p:nvSpPr>
          <p:cNvPr id="2502" name="Google Shape;2502;p60"/>
          <p:cNvSpPr txBox="1"/>
          <p:nvPr/>
        </p:nvSpPr>
        <p:spPr>
          <a:xfrm>
            <a:off x="2300518" y="2341827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결재 (결재권자 사용가능)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60"/>
          <p:cNvSpPr txBox="1"/>
          <p:nvPr/>
        </p:nvSpPr>
        <p:spPr>
          <a:xfrm>
            <a:off x="2300527" y="2893425"/>
            <a:ext cx="360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/ 공지사항(</a:t>
            </a:r>
            <a:r>
              <a:rPr lang="ko-KR"/>
              <a:t>결재권자)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작성 가능</a:t>
            </a:r>
            <a:endParaRPr/>
          </a:p>
        </p:txBody>
      </p:sp>
      <p:sp>
        <p:nvSpPr>
          <p:cNvPr id="2504" name="Google Shape;2504;p60"/>
          <p:cNvSpPr txBox="1"/>
          <p:nvPr/>
        </p:nvSpPr>
        <p:spPr>
          <a:xfrm>
            <a:off x="2275792" y="3379844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결재 완료 문서 / 공지사항 열람</a:t>
            </a:r>
            <a:endParaRPr/>
          </a:p>
        </p:txBody>
      </p:sp>
      <p:sp>
        <p:nvSpPr>
          <p:cNvPr id="2505" name="Google Shape;2505;p60"/>
          <p:cNvSpPr txBox="1"/>
          <p:nvPr/>
        </p:nvSpPr>
        <p:spPr>
          <a:xfrm>
            <a:off x="2275805" y="3885486"/>
            <a:ext cx="30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메뉴 (관리자 로그인시 출력)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6" name="Google Shape;2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1270375"/>
            <a:ext cx="14567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60"/>
          <p:cNvSpPr txBox="1"/>
          <p:nvPr/>
        </p:nvSpPr>
        <p:spPr>
          <a:xfrm>
            <a:off x="5903645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결재권자</a:t>
            </a:r>
            <a:endParaRPr/>
          </a:p>
        </p:txBody>
      </p:sp>
      <p:sp>
        <p:nvSpPr>
          <p:cNvPr id="2508" name="Google Shape;2508;p60"/>
          <p:cNvSpPr txBox="1"/>
          <p:nvPr/>
        </p:nvSpPr>
        <p:spPr>
          <a:xfrm>
            <a:off x="7665120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사원급</a:t>
            </a:r>
            <a:endParaRPr/>
          </a:p>
        </p:txBody>
      </p:sp>
      <p:pic>
        <p:nvPicPr>
          <p:cNvPr id="2509" name="Google Shape;2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959" y="1270366"/>
            <a:ext cx="1254575" cy="277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350" y="1270382"/>
            <a:ext cx="1254575" cy="37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6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pic>
        <p:nvPicPr>
          <p:cNvPr id="2517" name="Google Shape;2517;p61"/>
          <p:cNvPicPr preferRelativeResize="0"/>
          <p:nvPr/>
        </p:nvPicPr>
        <p:blipFill rotWithShape="1">
          <a:blip r:embed="rId3">
            <a:alphaModFix/>
          </a:blip>
          <a:srcRect l="84151" r="456" b="89746"/>
          <a:stretch/>
        </p:blipFill>
        <p:spPr>
          <a:xfrm>
            <a:off x="180182" y="1330317"/>
            <a:ext cx="28302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61"/>
          <p:cNvSpPr/>
          <p:nvPr/>
        </p:nvSpPr>
        <p:spPr>
          <a:xfrm>
            <a:off x="408597" y="1899666"/>
            <a:ext cx="147900" cy="17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61"/>
          <p:cNvSpPr/>
          <p:nvPr/>
        </p:nvSpPr>
        <p:spPr>
          <a:xfrm>
            <a:off x="806275" y="1901975"/>
            <a:ext cx="147900" cy="116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61"/>
          <p:cNvSpPr/>
          <p:nvPr/>
        </p:nvSpPr>
        <p:spPr>
          <a:xfrm>
            <a:off x="1923584" y="1857754"/>
            <a:ext cx="247800" cy="47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61"/>
          <p:cNvSpPr txBox="1"/>
          <p:nvPr/>
        </p:nvSpPr>
        <p:spPr>
          <a:xfrm>
            <a:off x="126345" y="3693360"/>
            <a:ext cx="237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 문서의 개수를 알려주는 알림바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(결재권자 전용)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61"/>
          <p:cNvSpPr txBox="1"/>
          <p:nvPr/>
        </p:nvSpPr>
        <p:spPr>
          <a:xfrm>
            <a:off x="562005" y="3169400"/>
            <a:ext cx="272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확인 쪽지를 알려주는 알림바</a:t>
            </a:r>
            <a:endParaRPr/>
          </a:p>
        </p:txBody>
      </p:sp>
      <p:sp>
        <p:nvSpPr>
          <p:cNvPr id="2523" name="Google Shape;2523;p61"/>
          <p:cNvSpPr txBox="1"/>
          <p:nvPr/>
        </p:nvSpPr>
        <p:spPr>
          <a:xfrm>
            <a:off x="1183050" y="2386300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기능과 동일</a:t>
            </a:r>
            <a:endParaRPr/>
          </a:p>
        </p:txBody>
      </p:sp>
      <p:pic>
        <p:nvPicPr>
          <p:cNvPr id="2524" name="Google Shape;2524;p61" descr="텍스트, 벌레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5160" y="2636766"/>
            <a:ext cx="704948" cy="7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1"/>
          <p:cNvSpPr/>
          <p:nvPr/>
        </p:nvSpPr>
        <p:spPr>
          <a:xfrm>
            <a:off x="6882658" y="2834011"/>
            <a:ext cx="603600" cy="31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61"/>
          <p:cNvSpPr txBox="1"/>
          <p:nvPr/>
        </p:nvSpPr>
        <p:spPr>
          <a:xfrm>
            <a:off x="7538765" y="2861611"/>
            <a:ext cx="23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 파비콘</a:t>
            </a:r>
            <a:endParaRPr/>
          </a:p>
        </p:txBody>
      </p:sp>
      <p:pic>
        <p:nvPicPr>
          <p:cNvPr id="2527" name="Google Shape;2527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0074" y="1175600"/>
            <a:ext cx="279082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61"/>
          <p:cNvSpPr/>
          <p:nvPr/>
        </p:nvSpPr>
        <p:spPr>
          <a:xfrm>
            <a:off x="6263467" y="1156175"/>
            <a:ext cx="348300" cy="3483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9" name="Google Shape;2529;p61"/>
          <p:cNvCxnSpPr>
            <a:stCxn id="2528" idx="2"/>
            <a:endCxn id="2524" idx="1"/>
          </p:cNvCxnSpPr>
          <p:nvPr/>
        </p:nvCxnSpPr>
        <p:spPr>
          <a:xfrm flipH="1">
            <a:off x="6085267" y="1330325"/>
            <a:ext cx="178200" cy="1659000"/>
          </a:xfrm>
          <a:prstGeom prst="curvedConnector3">
            <a:avLst>
              <a:gd name="adj1" fmla="val 471909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2530" name="Google Shape;2530;p61"/>
          <p:cNvPicPr preferRelativeResize="0"/>
          <p:nvPr/>
        </p:nvPicPr>
        <p:blipFill rotWithShape="1">
          <a:blip r:embed="rId6">
            <a:alphaModFix/>
          </a:blip>
          <a:srcRect l="54510"/>
          <a:stretch/>
        </p:blipFill>
        <p:spPr>
          <a:xfrm>
            <a:off x="3804150" y="783507"/>
            <a:ext cx="1175038" cy="1546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1" name="Google Shape;2531;p61"/>
          <p:cNvCxnSpPr>
            <a:stCxn id="2523" idx="3"/>
          </p:cNvCxnSpPr>
          <p:nvPr/>
        </p:nvCxnSpPr>
        <p:spPr>
          <a:xfrm rot="10800000" flipH="1">
            <a:off x="3010350" y="1013800"/>
            <a:ext cx="793800" cy="15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2" name="Google Shape;2532;p61"/>
          <p:cNvPicPr preferRelativeResize="0"/>
          <p:nvPr/>
        </p:nvPicPr>
        <p:blipFill rotWithShape="1">
          <a:blip r:embed="rId6">
            <a:alphaModFix/>
          </a:blip>
          <a:srcRect l="55713" t="3864" b="77976"/>
          <a:stretch/>
        </p:blipFill>
        <p:spPr>
          <a:xfrm>
            <a:off x="2242750" y="3771575"/>
            <a:ext cx="1635351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125" y="3771575"/>
            <a:ext cx="1635350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0475" y="3771575"/>
            <a:ext cx="1416950" cy="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61"/>
          <p:cNvSpPr txBox="1"/>
          <p:nvPr/>
        </p:nvSpPr>
        <p:spPr>
          <a:xfrm>
            <a:off x="278505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남자</a:t>
            </a:r>
            <a:endParaRPr/>
          </a:p>
        </p:txBody>
      </p:sp>
      <p:sp>
        <p:nvSpPr>
          <p:cNvPr id="2536" name="Google Shape;2536;p61"/>
          <p:cNvSpPr txBox="1"/>
          <p:nvPr/>
        </p:nvSpPr>
        <p:spPr>
          <a:xfrm>
            <a:off x="4436175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여자</a:t>
            </a:r>
            <a:endParaRPr/>
          </a:p>
        </p:txBody>
      </p:sp>
      <p:sp>
        <p:nvSpPr>
          <p:cNvPr id="2537" name="Google Shape;2537;p61"/>
          <p:cNvSpPr txBox="1"/>
          <p:nvPr/>
        </p:nvSpPr>
        <p:spPr>
          <a:xfrm>
            <a:off x="597320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미로그인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6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latin typeface="Arial"/>
                <a:ea typeface="Arial"/>
                <a:cs typeface="Arial"/>
                <a:sym typeface="Arial"/>
              </a:rPr>
              <a:t>- 로그인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pic>
        <p:nvPicPr>
          <p:cNvPr id="2544" name="Google Shape;2544;p6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44" y="1322771"/>
            <a:ext cx="3909230" cy="304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028" y="1322771"/>
            <a:ext cx="3909231" cy="304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62"/>
          <p:cNvSpPr/>
          <p:nvPr/>
        </p:nvSpPr>
        <p:spPr>
          <a:xfrm>
            <a:off x="4110360" y="2494624"/>
            <a:ext cx="932157" cy="5727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B66E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6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 정보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pic>
        <p:nvPicPr>
          <p:cNvPr id="2553" name="Google Shape;25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52" y="1137798"/>
            <a:ext cx="6000369" cy="293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63" descr="텍스트, 스크린샷, 실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611" y="1519537"/>
            <a:ext cx="6000369" cy="29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2170" y="1905158"/>
            <a:ext cx="6000369" cy="284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2562" name="Google Shape;2562;p64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53" y="1109551"/>
            <a:ext cx="5008206" cy="31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25" y="1384759"/>
            <a:ext cx="5005496" cy="31461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64"/>
          <p:cNvSpPr txBox="1"/>
          <p:nvPr/>
        </p:nvSpPr>
        <p:spPr>
          <a:xfrm>
            <a:off x="6105689" y="2171640"/>
            <a:ext cx="27254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결재권자만 이용 가능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6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pic>
        <p:nvPicPr>
          <p:cNvPr id="2571" name="Google Shape;257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23" y="1434281"/>
            <a:ext cx="44958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6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960" y="2001701"/>
            <a:ext cx="3395374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65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3158" y="2548180"/>
            <a:ext cx="4292847" cy="215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6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pic>
        <p:nvPicPr>
          <p:cNvPr id="2580" name="Google Shape;2580;p6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15" y="1257300"/>
            <a:ext cx="44005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223" y="1759001"/>
            <a:ext cx="5086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6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9252" y="2265276"/>
            <a:ext cx="52482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6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4497" y="2606112"/>
            <a:ext cx="4913100" cy="242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6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pic>
        <p:nvPicPr>
          <p:cNvPr id="2590" name="Google Shape;2590;p67"/>
          <p:cNvPicPr preferRelativeResize="0"/>
          <p:nvPr/>
        </p:nvPicPr>
        <p:blipFill rotWithShape="1">
          <a:blip r:embed="rId3">
            <a:alphaModFix/>
          </a:blip>
          <a:srcRect l="62823" t="17321" b="34269"/>
          <a:stretch/>
        </p:blipFill>
        <p:spPr>
          <a:xfrm>
            <a:off x="21515" y="1283722"/>
            <a:ext cx="2995817" cy="186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67"/>
          <p:cNvPicPr preferRelativeResize="0"/>
          <p:nvPr/>
        </p:nvPicPr>
        <p:blipFill rotWithShape="1">
          <a:blip r:embed="rId4">
            <a:alphaModFix/>
          </a:blip>
          <a:srcRect l="68296" t="28912" r="13750" b="51767"/>
          <a:stretch/>
        </p:blipFill>
        <p:spPr>
          <a:xfrm>
            <a:off x="3034672" y="1377059"/>
            <a:ext cx="2945563" cy="156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67"/>
          <p:cNvSpPr txBox="1"/>
          <p:nvPr/>
        </p:nvSpPr>
        <p:spPr>
          <a:xfrm>
            <a:off x="939312" y="3249074"/>
            <a:ext cx="15424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</a:t>
            </a:r>
            <a:endParaRPr/>
          </a:p>
        </p:txBody>
      </p:sp>
      <p:sp>
        <p:nvSpPr>
          <p:cNvPr id="2593" name="Google Shape;2593;p67"/>
          <p:cNvSpPr txBox="1"/>
          <p:nvPr/>
        </p:nvSpPr>
        <p:spPr>
          <a:xfrm>
            <a:off x="6642605" y="3191589"/>
            <a:ext cx="19721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/>
          </a:p>
        </p:txBody>
      </p:sp>
      <p:sp>
        <p:nvSpPr>
          <p:cNvPr id="2594" name="Google Shape;2594;p67"/>
          <p:cNvSpPr txBox="1"/>
          <p:nvPr/>
        </p:nvSpPr>
        <p:spPr>
          <a:xfrm>
            <a:off x="3758814" y="3249074"/>
            <a:ext cx="17813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/>
          </a:p>
        </p:txBody>
      </p:sp>
      <p:pic>
        <p:nvPicPr>
          <p:cNvPr id="2595" name="Google Shape;2595;p67"/>
          <p:cNvPicPr preferRelativeResize="0"/>
          <p:nvPr/>
        </p:nvPicPr>
        <p:blipFill rotWithShape="1">
          <a:blip r:embed="rId5">
            <a:alphaModFix/>
          </a:blip>
          <a:srcRect l="68824" t="37421" r="14117" b="44942"/>
          <a:stretch/>
        </p:blipFill>
        <p:spPr>
          <a:xfrm>
            <a:off x="6081264" y="1466075"/>
            <a:ext cx="2945564" cy="143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OUR TEAM</a:t>
            </a:r>
            <a:endParaRPr/>
          </a:p>
        </p:txBody>
      </p:sp>
      <p:sp>
        <p:nvSpPr>
          <p:cNvPr id="734" name="Google Shape;734;p32"/>
          <p:cNvSpPr txBox="1">
            <a:spLocks noGrp="1"/>
          </p:cNvSpPr>
          <p:nvPr>
            <p:ph type="title" idx="2"/>
          </p:nvPr>
        </p:nvSpPr>
        <p:spPr>
          <a:xfrm>
            <a:off x="-176916" y="2992723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전성민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 txBox="1">
            <a:spLocks noGrp="1"/>
          </p:cNvSpPr>
          <p:nvPr>
            <p:ph type="title" idx="3"/>
          </p:nvPr>
        </p:nvSpPr>
        <p:spPr>
          <a:xfrm>
            <a:off x="1650250" y="299073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전한웅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2"/>
          <p:cNvGrpSpPr/>
          <p:nvPr/>
        </p:nvGrpSpPr>
        <p:grpSpPr>
          <a:xfrm>
            <a:off x="390109" y="1692428"/>
            <a:ext cx="1016836" cy="1047598"/>
            <a:chOff x="1345475" y="1438125"/>
            <a:chExt cx="1269300" cy="1307700"/>
          </a:xfrm>
        </p:grpSpPr>
        <p:sp>
          <p:nvSpPr>
            <p:cNvPr id="737" name="Google Shape;737;p32"/>
            <p:cNvSpPr/>
            <p:nvPr/>
          </p:nvSpPr>
          <p:spPr>
            <a:xfrm>
              <a:off x="1345475" y="143812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" name="Google Shape;738;p32"/>
            <p:cNvGrpSpPr/>
            <p:nvPr/>
          </p:nvGrpSpPr>
          <p:grpSpPr>
            <a:xfrm>
              <a:off x="1590510" y="1697271"/>
              <a:ext cx="784471" cy="789413"/>
              <a:chOff x="5803988" y="4268082"/>
              <a:chExt cx="274550" cy="354729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5803988" y="4519877"/>
                <a:ext cx="274550" cy="102933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3931" extrusionOk="0">
                    <a:moveTo>
                      <a:pt x="3721" y="0"/>
                    </a:moveTo>
                    <a:lnTo>
                      <a:pt x="945" y="811"/>
                    </a:lnTo>
                    <a:cubicBezTo>
                      <a:pt x="382" y="973"/>
                      <a:pt x="0" y="1489"/>
                      <a:pt x="0" y="2070"/>
                    </a:cubicBezTo>
                    <a:lnTo>
                      <a:pt x="0" y="3272"/>
                    </a:lnTo>
                    <a:cubicBezTo>
                      <a:pt x="0" y="3635"/>
                      <a:pt x="296" y="3931"/>
                      <a:pt x="659" y="3931"/>
                    </a:cubicBezTo>
                    <a:lnTo>
                      <a:pt x="9836" y="3931"/>
                    </a:lnTo>
                    <a:cubicBezTo>
                      <a:pt x="10199" y="3931"/>
                      <a:pt x="10485" y="3635"/>
                      <a:pt x="10485" y="3272"/>
                    </a:cubicBezTo>
                    <a:lnTo>
                      <a:pt x="10485" y="2070"/>
                    </a:lnTo>
                    <a:cubicBezTo>
                      <a:pt x="10485" y="1489"/>
                      <a:pt x="10103" y="973"/>
                      <a:pt x="9540" y="811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5870943" y="4519877"/>
                <a:ext cx="140666" cy="4574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47" extrusionOk="0">
                    <a:moveTo>
                      <a:pt x="1164" y="0"/>
                    </a:moveTo>
                    <a:lnTo>
                      <a:pt x="0" y="344"/>
                    </a:lnTo>
                    <a:cubicBezTo>
                      <a:pt x="611" y="1221"/>
                      <a:pt x="1612" y="1746"/>
                      <a:pt x="2690" y="1746"/>
                    </a:cubicBezTo>
                    <a:cubicBezTo>
                      <a:pt x="3759" y="1746"/>
                      <a:pt x="4760" y="1221"/>
                      <a:pt x="5371" y="344"/>
                    </a:cubicBezTo>
                    <a:lnTo>
                      <a:pt x="4217" y="0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5849707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527" y="0"/>
                    </a:moveTo>
                    <a:lnTo>
                      <a:pt x="0" y="458"/>
                    </a:lnTo>
                    <a:lnTo>
                      <a:pt x="0" y="3807"/>
                    </a:lnTo>
                    <a:lnTo>
                      <a:pt x="1527" y="3807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5870943" y="4523360"/>
                <a:ext cx="18748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5" extrusionOk="0">
                    <a:moveTo>
                      <a:pt x="716" y="1"/>
                    </a:moveTo>
                    <a:lnTo>
                      <a:pt x="0" y="211"/>
                    </a:lnTo>
                    <a:cubicBezTo>
                      <a:pt x="200" y="497"/>
                      <a:pt x="439" y="745"/>
                      <a:pt x="716" y="955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5992835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527" y="3807"/>
                    </a:lnTo>
                    <a:lnTo>
                      <a:pt x="1527" y="4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5992835" y="4523124"/>
                <a:ext cx="18775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55" extrusionOk="0">
                    <a:moveTo>
                      <a:pt x="1" y="0"/>
                    </a:moveTo>
                    <a:lnTo>
                      <a:pt x="1" y="954"/>
                    </a:lnTo>
                    <a:cubicBezTo>
                      <a:pt x="277" y="744"/>
                      <a:pt x="516" y="496"/>
                      <a:pt x="716" y="22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5866924" y="4342500"/>
                <a:ext cx="157395" cy="36274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308" extrusionOk="0">
                    <a:moveTo>
                      <a:pt x="0" y="1"/>
                    </a:moveTo>
                    <a:lnTo>
                      <a:pt x="0" y="1308"/>
                    </a:lnTo>
                    <a:lnTo>
                      <a:pt x="5677" y="1308"/>
                    </a:lnTo>
                    <a:lnTo>
                      <a:pt x="5677" y="1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5844942" y="4376724"/>
                <a:ext cx="19264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844" extrusionOk="0">
                    <a:moveTo>
                      <a:pt x="840" y="1"/>
                    </a:moveTo>
                    <a:lnTo>
                      <a:pt x="840" y="1098"/>
                    </a:lnTo>
                    <a:lnTo>
                      <a:pt x="735" y="1098"/>
                    </a:lnTo>
                    <a:cubicBezTo>
                      <a:pt x="1" y="1098"/>
                      <a:pt x="1" y="2186"/>
                      <a:pt x="735" y="2186"/>
                    </a:cubicBezTo>
                    <a:lnTo>
                      <a:pt x="840" y="2186"/>
                    </a:lnTo>
                    <a:lnTo>
                      <a:pt x="840" y="2844"/>
                    </a:lnTo>
                    <a:lnTo>
                      <a:pt x="6517" y="2844"/>
                    </a:lnTo>
                    <a:lnTo>
                      <a:pt x="6517" y="2186"/>
                    </a:lnTo>
                    <a:lnTo>
                      <a:pt x="6631" y="2186"/>
                    </a:lnTo>
                    <a:cubicBezTo>
                      <a:pt x="7356" y="2186"/>
                      <a:pt x="7356" y="1088"/>
                      <a:pt x="6631" y="1088"/>
                    </a:cubicBezTo>
                    <a:lnTo>
                      <a:pt x="6631" y="1098"/>
                    </a:lnTo>
                    <a:lnTo>
                      <a:pt x="6517" y="1098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5848948" y="4376724"/>
                <a:ext cx="16690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6374" h="2844" extrusionOk="0">
                    <a:moveTo>
                      <a:pt x="687" y="1"/>
                    </a:moveTo>
                    <a:lnTo>
                      <a:pt x="687" y="1098"/>
                    </a:lnTo>
                    <a:lnTo>
                      <a:pt x="611" y="1098"/>
                    </a:lnTo>
                    <a:cubicBezTo>
                      <a:pt x="605" y="1098"/>
                      <a:pt x="599" y="1098"/>
                      <a:pt x="592" y="1098"/>
                    </a:cubicBezTo>
                    <a:cubicBezTo>
                      <a:pt x="314" y="1098"/>
                      <a:pt x="76" y="1305"/>
                      <a:pt x="39" y="1585"/>
                    </a:cubicBezTo>
                    <a:cubicBezTo>
                      <a:pt x="1" y="1909"/>
                      <a:pt x="258" y="2186"/>
                      <a:pt x="582" y="2186"/>
                    </a:cubicBezTo>
                    <a:lnTo>
                      <a:pt x="687" y="2186"/>
                    </a:lnTo>
                    <a:lnTo>
                      <a:pt x="687" y="2844"/>
                    </a:lnTo>
                    <a:lnTo>
                      <a:pt x="1565" y="2844"/>
                    </a:lnTo>
                    <a:lnTo>
                      <a:pt x="1565" y="1747"/>
                    </a:lnTo>
                    <a:cubicBezTo>
                      <a:pt x="1565" y="1022"/>
                      <a:pt x="2147" y="440"/>
                      <a:pt x="2872" y="440"/>
                    </a:cubicBezTo>
                    <a:lnTo>
                      <a:pt x="6373" y="440"/>
                    </a:lnTo>
                    <a:lnTo>
                      <a:pt x="6373" y="1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5866937" y="4439699"/>
                <a:ext cx="148652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4370" extrusionOk="0">
                    <a:moveTo>
                      <a:pt x="0" y="0"/>
                    </a:moveTo>
                    <a:lnTo>
                      <a:pt x="0" y="1536"/>
                    </a:lnTo>
                    <a:cubicBezTo>
                      <a:pt x="0" y="3100"/>
                      <a:pt x="1269" y="4369"/>
                      <a:pt x="2843" y="4369"/>
                    </a:cubicBezTo>
                    <a:cubicBezTo>
                      <a:pt x="4408" y="4369"/>
                      <a:pt x="5677" y="3100"/>
                      <a:pt x="5677" y="1536"/>
                    </a:cubicBezTo>
                    <a:lnTo>
                      <a:pt x="5677" y="0"/>
                    </a:ln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5901161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0" y="1"/>
                      <a:pt x="0" y="75"/>
                      <a:pt x="0" y="222"/>
                    </a:cubicBezTo>
                    <a:lnTo>
                      <a:pt x="0" y="442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44" y="661"/>
                      <a:pt x="439" y="556"/>
                      <a:pt x="439" y="44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5969844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1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44" y="661"/>
                      <a:pt x="440" y="556"/>
                      <a:pt x="440" y="442"/>
                    </a:cubicBezTo>
                    <a:lnTo>
                      <a:pt x="440" y="222"/>
                    </a:lnTo>
                    <a:cubicBezTo>
                      <a:pt x="440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915877" y="4456745"/>
                <a:ext cx="50773" cy="1746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667" extrusionOk="0">
                    <a:moveTo>
                      <a:pt x="319" y="0"/>
                    </a:moveTo>
                    <a:cubicBezTo>
                      <a:pt x="147" y="0"/>
                      <a:pt x="1" y="224"/>
                      <a:pt x="163" y="379"/>
                    </a:cubicBezTo>
                    <a:cubicBezTo>
                      <a:pt x="374" y="562"/>
                      <a:pt x="645" y="666"/>
                      <a:pt x="936" y="666"/>
                    </a:cubicBezTo>
                    <a:cubicBezTo>
                      <a:pt x="949" y="666"/>
                      <a:pt x="962" y="666"/>
                      <a:pt x="974" y="666"/>
                    </a:cubicBezTo>
                    <a:cubicBezTo>
                      <a:pt x="986" y="666"/>
                      <a:pt x="998" y="666"/>
                      <a:pt x="1010" y="666"/>
                    </a:cubicBezTo>
                    <a:cubicBezTo>
                      <a:pt x="1285" y="666"/>
                      <a:pt x="1565" y="562"/>
                      <a:pt x="1776" y="379"/>
                    </a:cubicBezTo>
                    <a:cubicBezTo>
                      <a:pt x="1938" y="224"/>
                      <a:pt x="1792" y="0"/>
                      <a:pt x="1620" y="0"/>
                    </a:cubicBezTo>
                    <a:cubicBezTo>
                      <a:pt x="1570" y="0"/>
                      <a:pt x="1518" y="19"/>
                      <a:pt x="1470" y="64"/>
                    </a:cubicBezTo>
                    <a:cubicBezTo>
                      <a:pt x="1318" y="169"/>
                      <a:pt x="1141" y="222"/>
                      <a:pt x="966" y="222"/>
                    </a:cubicBezTo>
                    <a:cubicBezTo>
                      <a:pt x="791" y="222"/>
                      <a:pt x="617" y="169"/>
                      <a:pt x="469" y="64"/>
                    </a:cubicBezTo>
                    <a:cubicBezTo>
                      <a:pt x="421" y="19"/>
                      <a:pt x="369" y="0"/>
                      <a:pt x="319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5884167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2176" y="0"/>
                    </a:moveTo>
                    <a:cubicBezTo>
                      <a:pt x="1413" y="0"/>
                      <a:pt x="668" y="191"/>
                      <a:pt x="1" y="553"/>
                    </a:cubicBezTo>
                    <a:cubicBezTo>
                      <a:pt x="2109" y="3635"/>
                      <a:pt x="4542" y="5018"/>
                      <a:pt x="5019" y="5247"/>
                    </a:cubicBezTo>
                    <a:cubicBezTo>
                      <a:pt x="5092" y="5276"/>
                      <a:pt x="5170" y="5289"/>
                      <a:pt x="5250" y="5289"/>
                    </a:cubicBezTo>
                    <a:cubicBezTo>
                      <a:pt x="5274" y="5289"/>
                      <a:pt x="5299" y="5287"/>
                      <a:pt x="5324" y="5285"/>
                    </a:cubicBezTo>
                    <a:cubicBezTo>
                      <a:pt x="5830" y="4732"/>
                      <a:pt x="6106" y="4026"/>
                      <a:pt x="6116" y="3282"/>
                    </a:cubicBezTo>
                    <a:cubicBezTo>
                      <a:pt x="6116" y="1469"/>
                      <a:pt x="4351" y="0"/>
                      <a:pt x="2176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838212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3940" y="0"/>
                    </a:moveTo>
                    <a:cubicBezTo>
                      <a:pt x="1765" y="0"/>
                      <a:pt x="0" y="1469"/>
                      <a:pt x="0" y="3282"/>
                    </a:cubicBezTo>
                    <a:cubicBezTo>
                      <a:pt x="10" y="4026"/>
                      <a:pt x="287" y="4732"/>
                      <a:pt x="792" y="5285"/>
                    </a:cubicBezTo>
                    <a:cubicBezTo>
                      <a:pt x="815" y="5287"/>
                      <a:pt x="838" y="5289"/>
                      <a:pt x="862" y="5289"/>
                    </a:cubicBezTo>
                    <a:cubicBezTo>
                      <a:pt x="941" y="5289"/>
                      <a:pt x="1025" y="5276"/>
                      <a:pt x="1097" y="5247"/>
                    </a:cubicBezTo>
                    <a:cubicBezTo>
                      <a:pt x="1574" y="5018"/>
                      <a:pt x="4007" y="3635"/>
                      <a:pt x="6115" y="553"/>
                    </a:cubicBezTo>
                    <a:cubicBezTo>
                      <a:pt x="5448" y="191"/>
                      <a:pt x="4704" y="0"/>
                      <a:pt x="3940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5866701" y="4439699"/>
                <a:ext cx="86201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4370" extrusionOk="0">
                    <a:moveTo>
                      <a:pt x="9" y="0"/>
                    </a:moveTo>
                    <a:lnTo>
                      <a:pt x="9" y="1536"/>
                    </a:lnTo>
                    <a:cubicBezTo>
                      <a:pt x="1" y="3122"/>
                      <a:pt x="1292" y="4370"/>
                      <a:pt x="2823" y="4370"/>
                    </a:cubicBezTo>
                    <a:cubicBezTo>
                      <a:pt x="2977" y="4370"/>
                      <a:pt x="3133" y="4357"/>
                      <a:pt x="3291" y="4331"/>
                    </a:cubicBezTo>
                    <a:cubicBezTo>
                      <a:pt x="1908" y="4121"/>
                      <a:pt x="887" y="2929"/>
                      <a:pt x="878" y="1536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5935620" y="4571331"/>
                <a:ext cx="11286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4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20"/>
                    </a:cubicBezTo>
                    <a:cubicBezTo>
                      <a:pt x="1" y="344"/>
                      <a:pt x="96" y="439"/>
                      <a:pt x="220" y="439"/>
                    </a:cubicBezTo>
                    <a:cubicBezTo>
                      <a:pt x="335" y="439"/>
                      <a:pt x="430" y="344"/>
                      <a:pt x="430" y="22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5935620" y="4600056"/>
                <a:ext cx="11286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10"/>
                    </a:cubicBezTo>
                    <a:cubicBezTo>
                      <a:pt x="1" y="335"/>
                      <a:pt x="96" y="430"/>
                      <a:pt x="220" y="430"/>
                    </a:cubicBezTo>
                    <a:cubicBezTo>
                      <a:pt x="335" y="430"/>
                      <a:pt x="430" y="335"/>
                      <a:pt x="430" y="21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5832713" y="4571331"/>
                <a:ext cx="170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966" extrusionOk="0">
                    <a:moveTo>
                      <a:pt x="649" y="1"/>
                    </a:moveTo>
                    <a:cubicBezTo>
                      <a:pt x="287" y="1"/>
                      <a:pt x="0" y="296"/>
                      <a:pt x="0" y="659"/>
                    </a:cubicBezTo>
                    <a:lnTo>
                      <a:pt x="0" y="1966"/>
                    </a:lnTo>
                    <a:lnTo>
                      <a:pt x="649" y="1966"/>
                    </a:lnTo>
                    <a:lnTo>
                      <a:pt x="649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849707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0" y="1"/>
                    </a:move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439"/>
                    </a:lnTo>
                    <a:cubicBezTo>
                      <a:pt x="439" y="19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6032793" y="4571331"/>
                <a:ext cx="17282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966" extrusionOk="0">
                    <a:moveTo>
                      <a:pt x="1" y="1"/>
                    </a:moveTo>
                    <a:lnTo>
                      <a:pt x="1" y="1966"/>
                    </a:lnTo>
                    <a:lnTo>
                      <a:pt x="659" y="1966"/>
                    </a:lnTo>
                    <a:lnTo>
                      <a:pt x="659" y="659"/>
                    </a:lnTo>
                    <a:cubicBezTo>
                      <a:pt x="650" y="296"/>
                      <a:pt x="363" y="1"/>
                      <a:pt x="1" y="1"/>
                    </a:cubicBez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6021324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439" y="1"/>
                    </a:moveTo>
                    <a:cubicBezTo>
                      <a:pt x="191" y="1"/>
                      <a:pt x="0" y="191"/>
                      <a:pt x="0" y="439"/>
                    </a:cubicBez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1" name="Google Shape;761;p32"/>
          <p:cNvGrpSpPr/>
          <p:nvPr/>
        </p:nvGrpSpPr>
        <p:grpSpPr>
          <a:xfrm>
            <a:off x="2282660" y="1756333"/>
            <a:ext cx="1016836" cy="1047598"/>
            <a:chOff x="2416818" y="1301683"/>
            <a:chExt cx="1016836" cy="1047598"/>
          </a:xfrm>
        </p:grpSpPr>
        <p:sp>
          <p:nvSpPr>
            <p:cNvPr id="762" name="Google Shape;762;p32"/>
            <p:cNvSpPr/>
            <p:nvPr/>
          </p:nvSpPr>
          <p:spPr>
            <a:xfrm>
              <a:off x="2416818" y="1301683"/>
              <a:ext cx="1016836" cy="10475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32"/>
            <p:cNvGrpSpPr/>
            <p:nvPr/>
          </p:nvGrpSpPr>
          <p:grpSpPr>
            <a:xfrm>
              <a:off x="2601602" y="1501838"/>
              <a:ext cx="647289" cy="647281"/>
              <a:chOff x="6253637" y="3790101"/>
              <a:chExt cx="274550" cy="354833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6253637" y="3987300"/>
                <a:ext cx="274550" cy="157634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6020" extrusionOk="0">
                    <a:moveTo>
                      <a:pt x="3702" y="0"/>
                    </a:moveTo>
                    <a:cubicBezTo>
                      <a:pt x="3702" y="678"/>
                      <a:pt x="3253" y="1279"/>
                      <a:pt x="2605" y="1469"/>
                    </a:cubicBezTo>
                    <a:lnTo>
                      <a:pt x="935" y="1956"/>
                    </a:lnTo>
                    <a:cubicBezTo>
                      <a:pt x="382" y="2128"/>
                      <a:pt x="0" y="2633"/>
                      <a:pt x="0" y="3215"/>
                    </a:cubicBezTo>
                    <a:lnTo>
                      <a:pt x="0" y="5362"/>
                    </a:lnTo>
                    <a:cubicBezTo>
                      <a:pt x="0" y="5724"/>
                      <a:pt x="286" y="6020"/>
                      <a:pt x="649" y="6020"/>
                    </a:cubicBezTo>
                    <a:lnTo>
                      <a:pt x="9826" y="6020"/>
                    </a:lnTo>
                    <a:cubicBezTo>
                      <a:pt x="10189" y="6020"/>
                      <a:pt x="10485" y="5724"/>
                      <a:pt x="10485" y="5362"/>
                    </a:cubicBezTo>
                    <a:lnTo>
                      <a:pt x="10485" y="3215"/>
                    </a:lnTo>
                    <a:cubicBezTo>
                      <a:pt x="10485" y="2633"/>
                      <a:pt x="10094" y="2118"/>
                      <a:pt x="9531" y="1956"/>
                    </a:cubicBezTo>
                    <a:lnTo>
                      <a:pt x="7861" y="1469"/>
                    </a:lnTo>
                    <a:cubicBezTo>
                      <a:pt x="7212" y="1279"/>
                      <a:pt x="6764" y="678"/>
                      <a:pt x="6764" y="0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6310590" y="3801701"/>
                <a:ext cx="160147" cy="244830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350" extrusionOk="0">
                    <a:moveTo>
                      <a:pt x="3063" y="0"/>
                    </a:moveTo>
                    <a:cubicBezTo>
                      <a:pt x="1374" y="0"/>
                      <a:pt x="0" y="1364"/>
                      <a:pt x="0" y="3053"/>
                    </a:cubicBezTo>
                    <a:lnTo>
                      <a:pt x="0" y="4579"/>
                    </a:lnTo>
                    <a:cubicBezTo>
                      <a:pt x="0" y="6344"/>
                      <a:pt x="1117" y="7403"/>
                      <a:pt x="2099" y="8348"/>
                    </a:cubicBezTo>
                    <a:cubicBezTo>
                      <a:pt x="2443" y="8653"/>
                      <a:pt x="2767" y="8987"/>
                      <a:pt x="3053" y="9349"/>
                    </a:cubicBezTo>
                    <a:cubicBezTo>
                      <a:pt x="3349" y="8987"/>
                      <a:pt x="3664" y="8653"/>
                      <a:pt x="4007" y="8348"/>
                    </a:cubicBezTo>
                    <a:cubicBezTo>
                      <a:pt x="4999" y="7403"/>
                      <a:pt x="6106" y="6344"/>
                      <a:pt x="6106" y="4579"/>
                    </a:cubicBezTo>
                    <a:lnTo>
                      <a:pt x="6115" y="3053"/>
                    </a:lnTo>
                    <a:cubicBezTo>
                      <a:pt x="6115" y="1364"/>
                      <a:pt x="4751" y="0"/>
                      <a:pt x="306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6373276" y="3984551"/>
                <a:ext cx="34512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624" extrusionOk="0">
                    <a:moveTo>
                      <a:pt x="1" y="0"/>
                    </a:moveTo>
                    <a:lnTo>
                      <a:pt x="1" y="1966"/>
                    </a:lnTo>
                    <a:lnTo>
                      <a:pt x="659" y="2624"/>
                    </a:lnTo>
                    <a:lnTo>
                      <a:pt x="1317" y="1966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6373276" y="4001781"/>
                <a:ext cx="34512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40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317" y="439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373276" y="4024771"/>
                <a:ext cx="34512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30" extrusionOk="0">
                    <a:moveTo>
                      <a:pt x="1" y="0"/>
                    </a:moveTo>
                    <a:lnTo>
                      <a:pt x="1" y="430"/>
                    </a:lnTo>
                    <a:lnTo>
                      <a:pt x="1317" y="430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6333318" y="3927337"/>
                <a:ext cx="114428" cy="65724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10" extrusionOk="0">
                    <a:moveTo>
                      <a:pt x="1" y="1"/>
                    </a:moveTo>
                    <a:lnTo>
                      <a:pt x="1" y="1165"/>
                    </a:lnTo>
                    <a:cubicBezTo>
                      <a:pt x="1" y="1518"/>
                      <a:pt x="220" y="1842"/>
                      <a:pt x="544" y="1975"/>
                    </a:cubicBezTo>
                    <a:lnTo>
                      <a:pt x="1613" y="2395"/>
                    </a:lnTo>
                    <a:cubicBezTo>
                      <a:pt x="1799" y="2472"/>
                      <a:pt x="1992" y="2510"/>
                      <a:pt x="2184" y="2510"/>
                    </a:cubicBezTo>
                    <a:cubicBezTo>
                      <a:pt x="2376" y="2510"/>
                      <a:pt x="2567" y="2472"/>
                      <a:pt x="2748" y="2395"/>
                    </a:cubicBezTo>
                    <a:lnTo>
                      <a:pt x="3816" y="1975"/>
                    </a:lnTo>
                    <a:cubicBezTo>
                      <a:pt x="4150" y="1842"/>
                      <a:pt x="4370" y="1518"/>
                      <a:pt x="4370" y="1165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6333318" y="3927337"/>
                <a:ext cx="114428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1318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506" y="783"/>
                    </a:lnTo>
                    <a:cubicBezTo>
                      <a:pt x="640" y="1107"/>
                      <a:pt x="954" y="1317"/>
                      <a:pt x="1307" y="1317"/>
                    </a:cubicBezTo>
                    <a:lnTo>
                      <a:pt x="3063" y="1317"/>
                    </a:lnTo>
                    <a:cubicBezTo>
                      <a:pt x="3406" y="1317"/>
                      <a:pt x="3731" y="1107"/>
                      <a:pt x="3864" y="783"/>
                    </a:cubicBezTo>
                    <a:lnTo>
                      <a:pt x="4370" y="611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6321823" y="3812935"/>
                <a:ext cx="137419" cy="14323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5470" extrusionOk="0">
                    <a:moveTo>
                      <a:pt x="2612" y="0"/>
                    </a:moveTo>
                    <a:cubicBezTo>
                      <a:pt x="2600" y="0"/>
                      <a:pt x="2588" y="0"/>
                      <a:pt x="2576" y="0"/>
                    </a:cubicBez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203" y="4780"/>
                      <a:pt x="1298" y="4866"/>
                      <a:pt x="1346" y="4980"/>
                    </a:cubicBezTo>
                    <a:cubicBezTo>
                      <a:pt x="1413" y="5142"/>
                      <a:pt x="1575" y="5247"/>
                      <a:pt x="1746" y="5247"/>
                    </a:cubicBezTo>
                    <a:cubicBezTo>
                      <a:pt x="1746" y="5395"/>
                      <a:pt x="1856" y="5469"/>
                      <a:pt x="1966" y="5469"/>
                    </a:cubicBezTo>
                    <a:cubicBezTo>
                      <a:pt x="2076" y="5469"/>
                      <a:pt x="2185" y="5395"/>
                      <a:pt x="2185" y="5247"/>
                    </a:cubicBezTo>
                    <a:lnTo>
                      <a:pt x="2405" y="5247"/>
                    </a:lnTo>
                    <a:cubicBezTo>
                      <a:pt x="2405" y="5395"/>
                      <a:pt x="2514" y="5469"/>
                      <a:pt x="2624" y="5469"/>
                    </a:cubicBezTo>
                    <a:cubicBezTo>
                      <a:pt x="2734" y="5469"/>
                      <a:pt x="2844" y="5395"/>
                      <a:pt x="2844" y="5247"/>
                    </a:cubicBezTo>
                    <a:lnTo>
                      <a:pt x="3063" y="5247"/>
                    </a:lnTo>
                    <a:cubicBezTo>
                      <a:pt x="3063" y="5395"/>
                      <a:pt x="3170" y="5469"/>
                      <a:pt x="3278" y="5469"/>
                    </a:cubicBezTo>
                    <a:cubicBezTo>
                      <a:pt x="3385" y="5469"/>
                      <a:pt x="3492" y="5395"/>
                      <a:pt x="3492" y="5247"/>
                    </a:cubicBezTo>
                    <a:cubicBezTo>
                      <a:pt x="3674" y="5247"/>
                      <a:pt x="3836" y="5142"/>
                      <a:pt x="3903" y="4980"/>
                    </a:cubicBezTo>
                    <a:cubicBezTo>
                      <a:pt x="3950" y="4866"/>
                      <a:pt x="4046" y="4780"/>
                      <a:pt x="4160" y="4742"/>
                    </a:cubicBezTo>
                    <a:lnTo>
                      <a:pt x="4799" y="4522"/>
                    </a:lnTo>
                    <a:cubicBezTo>
                      <a:pt x="5066" y="4436"/>
                      <a:pt x="5248" y="4188"/>
                      <a:pt x="5248" y="3902"/>
                    </a:cubicBezTo>
                    <a:lnTo>
                      <a:pt x="5248" y="2624"/>
                    </a:lnTo>
                    <a:cubicBezTo>
                      <a:pt x="5248" y="1167"/>
                      <a:pt x="4055" y="0"/>
                      <a:pt x="2612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6384772" y="3915972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6321823" y="3812935"/>
                <a:ext cx="85965" cy="12890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4923" extrusionOk="0">
                    <a:moveTo>
                      <a:pt x="2576" y="0"/>
                    </a:move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184" y="4770"/>
                      <a:pt x="1260" y="4837"/>
                      <a:pt x="1317" y="4923"/>
                    </a:cubicBezTo>
                    <a:lnTo>
                      <a:pt x="1317" y="2624"/>
                    </a:lnTo>
                    <a:cubicBezTo>
                      <a:pt x="1317" y="1431"/>
                      <a:pt x="2119" y="392"/>
                      <a:pt x="3282" y="86"/>
                    </a:cubicBezTo>
                    <a:cubicBezTo>
                      <a:pt x="3053" y="29"/>
                      <a:pt x="2815" y="0"/>
                      <a:pt x="2576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6344813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49" y="1"/>
                    </a:moveTo>
                    <a:cubicBezTo>
                      <a:pt x="287" y="1"/>
                      <a:pt x="0" y="297"/>
                      <a:pt x="0" y="659"/>
                    </a:cubicBezTo>
                    <a:cubicBezTo>
                      <a:pt x="0" y="1022"/>
                      <a:pt x="287" y="1317"/>
                      <a:pt x="649" y="1317"/>
                    </a:cubicBezTo>
                    <a:cubicBezTo>
                      <a:pt x="1012" y="1317"/>
                      <a:pt x="1307" y="1022"/>
                      <a:pt x="1307" y="659"/>
                    </a:cubicBezTo>
                    <a:cubicBezTo>
                      <a:pt x="1307" y="297"/>
                      <a:pt x="1012" y="1"/>
                      <a:pt x="649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6341566" y="3881382"/>
                <a:ext cx="40482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88" extrusionOk="0">
                    <a:moveTo>
                      <a:pt x="773" y="0"/>
                    </a:moveTo>
                    <a:cubicBezTo>
                      <a:pt x="325" y="0"/>
                      <a:pt x="0" y="458"/>
                      <a:pt x="162" y="888"/>
                    </a:cubicBezTo>
                    <a:cubicBezTo>
                      <a:pt x="258" y="620"/>
                      <a:pt x="496" y="449"/>
                      <a:pt x="773" y="449"/>
                    </a:cubicBezTo>
                    <a:cubicBezTo>
                      <a:pt x="1050" y="449"/>
                      <a:pt x="1298" y="620"/>
                      <a:pt x="1393" y="888"/>
                    </a:cubicBezTo>
                    <a:cubicBezTo>
                      <a:pt x="1546" y="458"/>
                      <a:pt x="1231" y="0"/>
                      <a:pt x="77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6402001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50" y="1"/>
                    </a:moveTo>
                    <a:cubicBezTo>
                      <a:pt x="287" y="1"/>
                      <a:pt x="1" y="297"/>
                      <a:pt x="1" y="659"/>
                    </a:cubicBezTo>
                    <a:cubicBezTo>
                      <a:pt x="1" y="1022"/>
                      <a:pt x="287" y="1317"/>
                      <a:pt x="650" y="1317"/>
                    </a:cubicBezTo>
                    <a:cubicBezTo>
                      <a:pt x="1012" y="1317"/>
                      <a:pt x="1308" y="1022"/>
                      <a:pt x="1308" y="659"/>
                    </a:cubicBezTo>
                    <a:cubicBezTo>
                      <a:pt x="1308" y="297"/>
                      <a:pt x="1012" y="1"/>
                      <a:pt x="65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6398754" y="3881382"/>
                <a:ext cx="40744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88" extrusionOk="0">
                    <a:moveTo>
                      <a:pt x="783" y="0"/>
                    </a:moveTo>
                    <a:cubicBezTo>
                      <a:pt x="325" y="0"/>
                      <a:pt x="1" y="458"/>
                      <a:pt x="163" y="888"/>
                    </a:cubicBezTo>
                    <a:cubicBezTo>
                      <a:pt x="249" y="630"/>
                      <a:pt x="497" y="449"/>
                      <a:pt x="774" y="449"/>
                    </a:cubicBezTo>
                    <a:cubicBezTo>
                      <a:pt x="1060" y="449"/>
                      <a:pt x="1298" y="620"/>
                      <a:pt x="1394" y="888"/>
                    </a:cubicBezTo>
                    <a:cubicBezTo>
                      <a:pt x="1556" y="458"/>
                      <a:pt x="1232" y="0"/>
                      <a:pt x="78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6299094" y="3790101"/>
                <a:ext cx="182876" cy="354833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13551" extrusionOk="0">
                    <a:moveTo>
                      <a:pt x="3502" y="443"/>
                    </a:moveTo>
                    <a:cubicBezTo>
                      <a:pt x="5190" y="443"/>
                      <a:pt x="6554" y="1807"/>
                      <a:pt x="6554" y="3496"/>
                    </a:cubicBezTo>
                    <a:lnTo>
                      <a:pt x="6545" y="5032"/>
                    </a:lnTo>
                    <a:cubicBezTo>
                      <a:pt x="6545" y="6787"/>
                      <a:pt x="5438" y="7846"/>
                      <a:pt x="4446" y="8791"/>
                    </a:cubicBezTo>
                    <a:cubicBezTo>
                      <a:pt x="4103" y="9096"/>
                      <a:pt x="3788" y="9430"/>
                      <a:pt x="3492" y="9792"/>
                    </a:cubicBezTo>
                    <a:cubicBezTo>
                      <a:pt x="3206" y="9430"/>
                      <a:pt x="2882" y="9096"/>
                      <a:pt x="2538" y="8791"/>
                    </a:cubicBezTo>
                    <a:cubicBezTo>
                      <a:pt x="1556" y="7846"/>
                      <a:pt x="439" y="6787"/>
                      <a:pt x="439" y="5032"/>
                    </a:cubicBezTo>
                    <a:lnTo>
                      <a:pt x="439" y="3496"/>
                    </a:lnTo>
                    <a:cubicBezTo>
                      <a:pt x="439" y="1807"/>
                      <a:pt x="1813" y="443"/>
                      <a:pt x="3502" y="443"/>
                    </a:cubicBezTo>
                    <a:close/>
                    <a:moveTo>
                      <a:pt x="3490" y="0"/>
                    </a:moveTo>
                    <a:cubicBezTo>
                      <a:pt x="3434" y="0"/>
                      <a:pt x="3377" y="2"/>
                      <a:pt x="3320" y="4"/>
                    </a:cubicBezTo>
                    <a:cubicBezTo>
                      <a:pt x="1441" y="100"/>
                      <a:pt x="1" y="1712"/>
                      <a:pt x="1" y="3601"/>
                    </a:cubicBezTo>
                    <a:lnTo>
                      <a:pt x="1" y="5032"/>
                    </a:lnTo>
                    <a:cubicBezTo>
                      <a:pt x="1" y="7617"/>
                      <a:pt x="2176" y="8848"/>
                      <a:pt x="3101" y="10002"/>
                    </a:cubicBezTo>
                    <a:cubicBezTo>
                      <a:pt x="3215" y="10145"/>
                      <a:pt x="3273" y="10336"/>
                      <a:pt x="3273" y="10527"/>
                    </a:cubicBezTo>
                    <a:lnTo>
                      <a:pt x="3273" y="13551"/>
                    </a:lnTo>
                    <a:lnTo>
                      <a:pt x="3712" y="13551"/>
                    </a:lnTo>
                    <a:lnTo>
                      <a:pt x="3712" y="10527"/>
                    </a:lnTo>
                    <a:cubicBezTo>
                      <a:pt x="3712" y="10336"/>
                      <a:pt x="3769" y="10145"/>
                      <a:pt x="3883" y="10002"/>
                    </a:cubicBezTo>
                    <a:cubicBezTo>
                      <a:pt x="4799" y="8838"/>
                      <a:pt x="6984" y="7617"/>
                      <a:pt x="6984" y="5022"/>
                    </a:cubicBezTo>
                    <a:lnTo>
                      <a:pt x="6984" y="3496"/>
                    </a:lnTo>
                    <a:cubicBezTo>
                      <a:pt x="6984" y="1559"/>
                      <a:pt x="5408" y="0"/>
                      <a:pt x="3490" y="0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6256387" y="4048233"/>
                <a:ext cx="53967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693" extrusionOk="0">
                    <a:moveTo>
                      <a:pt x="239" y="1"/>
                    </a:moveTo>
                    <a:cubicBezTo>
                      <a:pt x="134" y="106"/>
                      <a:pt x="57" y="239"/>
                      <a:pt x="0" y="373"/>
                    </a:cubicBezTo>
                    <a:lnTo>
                      <a:pt x="1412" y="1632"/>
                    </a:lnTo>
                    <a:cubicBezTo>
                      <a:pt x="1555" y="1756"/>
                      <a:pt x="1632" y="1928"/>
                      <a:pt x="1632" y="2119"/>
                    </a:cubicBezTo>
                    <a:lnTo>
                      <a:pt x="1632" y="3693"/>
                    </a:lnTo>
                    <a:lnTo>
                      <a:pt x="2061" y="3693"/>
                    </a:lnTo>
                    <a:lnTo>
                      <a:pt x="2061" y="2119"/>
                    </a:lnTo>
                    <a:cubicBezTo>
                      <a:pt x="2061" y="1804"/>
                      <a:pt x="1927" y="1508"/>
                      <a:pt x="1698" y="1298"/>
                    </a:cubicBezTo>
                    <a:lnTo>
                      <a:pt x="239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6470449" y="4048233"/>
                <a:ext cx="54255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693" extrusionOk="0">
                    <a:moveTo>
                      <a:pt x="1833" y="1"/>
                    </a:moveTo>
                    <a:lnTo>
                      <a:pt x="373" y="1298"/>
                    </a:lnTo>
                    <a:cubicBezTo>
                      <a:pt x="134" y="1508"/>
                      <a:pt x="1" y="1804"/>
                      <a:pt x="1" y="2119"/>
                    </a:cubicBezTo>
                    <a:lnTo>
                      <a:pt x="1" y="3693"/>
                    </a:lnTo>
                    <a:lnTo>
                      <a:pt x="440" y="3693"/>
                    </a:lnTo>
                    <a:lnTo>
                      <a:pt x="440" y="2119"/>
                    </a:lnTo>
                    <a:cubicBezTo>
                      <a:pt x="440" y="1928"/>
                      <a:pt x="516" y="1747"/>
                      <a:pt x="659" y="1623"/>
                    </a:cubicBezTo>
                    <a:lnTo>
                      <a:pt x="2071" y="363"/>
                    </a:lnTo>
                    <a:cubicBezTo>
                      <a:pt x="2014" y="230"/>
                      <a:pt x="1938" y="106"/>
                      <a:pt x="1833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1" name="Google Shape;781;p32"/>
          <p:cNvGrpSpPr/>
          <p:nvPr/>
        </p:nvGrpSpPr>
        <p:grpSpPr>
          <a:xfrm>
            <a:off x="4158192" y="1699793"/>
            <a:ext cx="1016836" cy="1047598"/>
            <a:chOff x="3937350" y="1301675"/>
            <a:chExt cx="1269300" cy="1307700"/>
          </a:xfrm>
        </p:grpSpPr>
        <p:sp>
          <p:nvSpPr>
            <p:cNvPr id="782" name="Google Shape;782;p32"/>
            <p:cNvSpPr/>
            <p:nvPr/>
          </p:nvSpPr>
          <p:spPr>
            <a:xfrm>
              <a:off x="3937350" y="130167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32"/>
            <p:cNvGrpSpPr/>
            <p:nvPr/>
          </p:nvGrpSpPr>
          <p:grpSpPr>
            <a:xfrm>
              <a:off x="4172500" y="1567210"/>
              <a:ext cx="798981" cy="776634"/>
              <a:chOff x="4902701" y="2879989"/>
              <a:chExt cx="272560" cy="354676"/>
            </a:xfrm>
          </p:grpSpPr>
          <p:sp>
            <p:nvSpPr>
              <p:cNvPr id="784" name="Google Shape;784;p32"/>
              <p:cNvSpPr/>
              <p:nvPr/>
            </p:nvSpPr>
            <p:spPr>
              <a:xfrm>
                <a:off x="4902701" y="3081273"/>
                <a:ext cx="272560" cy="15339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5858" extrusionOk="0">
                    <a:moveTo>
                      <a:pt x="3673" y="0"/>
                    </a:moveTo>
                    <a:lnTo>
                      <a:pt x="3673" y="1040"/>
                    </a:lnTo>
                    <a:cubicBezTo>
                      <a:pt x="3673" y="1326"/>
                      <a:pt x="3482" y="1574"/>
                      <a:pt x="3206" y="1660"/>
                    </a:cubicBezTo>
                    <a:lnTo>
                      <a:pt x="935" y="2328"/>
                    </a:lnTo>
                    <a:cubicBezTo>
                      <a:pt x="372" y="2490"/>
                      <a:pt x="0" y="2996"/>
                      <a:pt x="0" y="3577"/>
                    </a:cubicBezTo>
                    <a:lnTo>
                      <a:pt x="0" y="5209"/>
                    </a:lnTo>
                    <a:cubicBezTo>
                      <a:pt x="0" y="5571"/>
                      <a:pt x="286" y="5858"/>
                      <a:pt x="649" y="5858"/>
                    </a:cubicBezTo>
                    <a:lnTo>
                      <a:pt x="9760" y="5858"/>
                    </a:lnTo>
                    <a:cubicBezTo>
                      <a:pt x="10113" y="5858"/>
                      <a:pt x="10408" y="5571"/>
                      <a:pt x="10408" y="5209"/>
                    </a:cubicBezTo>
                    <a:lnTo>
                      <a:pt x="10408" y="3577"/>
                    </a:lnTo>
                    <a:cubicBezTo>
                      <a:pt x="10408" y="2996"/>
                      <a:pt x="10027" y="2490"/>
                      <a:pt x="9464" y="2328"/>
                    </a:cubicBezTo>
                    <a:lnTo>
                      <a:pt x="7184" y="1660"/>
                    </a:lnTo>
                    <a:cubicBezTo>
                      <a:pt x="6907" y="1574"/>
                      <a:pt x="6716" y="1317"/>
                      <a:pt x="6716" y="1030"/>
                    </a:cubicBezTo>
                    <a:lnTo>
                      <a:pt x="6716" y="0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902701" y="3123483"/>
                <a:ext cx="272560" cy="11118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4246" extrusionOk="0">
                    <a:moveTo>
                      <a:pt x="3320" y="0"/>
                    </a:moveTo>
                    <a:cubicBezTo>
                      <a:pt x="3282" y="19"/>
                      <a:pt x="3244" y="29"/>
                      <a:pt x="3206" y="48"/>
                    </a:cubicBezTo>
                    <a:lnTo>
                      <a:pt x="935" y="716"/>
                    </a:lnTo>
                    <a:cubicBezTo>
                      <a:pt x="372" y="878"/>
                      <a:pt x="0" y="1384"/>
                      <a:pt x="0" y="1965"/>
                    </a:cubicBezTo>
                    <a:lnTo>
                      <a:pt x="0" y="3597"/>
                    </a:lnTo>
                    <a:cubicBezTo>
                      <a:pt x="0" y="3959"/>
                      <a:pt x="286" y="4246"/>
                      <a:pt x="649" y="4246"/>
                    </a:cubicBezTo>
                    <a:lnTo>
                      <a:pt x="9760" y="4246"/>
                    </a:lnTo>
                    <a:cubicBezTo>
                      <a:pt x="10113" y="4246"/>
                      <a:pt x="10408" y="3959"/>
                      <a:pt x="10408" y="3597"/>
                    </a:cubicBezTo>
                    <a:lnTo>
                      <a:pt x="10408" y="1965"/>
                    </a:lnTo>
                    <a:cubicBezTo>
                      <a:pt x="10408" y="1384"/>
                      <a:pt x="10027" y="878"/>
                      <a:pt x="9464" y="716"/>
                    </a:cubicBezTo>
                    <a:lnTo>
                      <a:pt x="7184" y="48"/>
                    </a:lnTo>
                    <a:cubicBezTo>
                      <a:pt x="7146" y="29"/>
                      <a:pt x="7107" y="19"/>
                      <a:pt x="7069" y="0"/>
                    </a:cubicBezTo>
                    <a:lnTo>
                      <a:pt x="5200" y="344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966644" y="3123483"/>
                <a:ext cx="143913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672" extrusionOk="0">
                    <a:moveTo>
                      <a:pt x="878" y="0"/>
                    </a:moveTo>
                    <a:cubicBezTo>
                      <a:pt x="840" y="19"/>
                      <a:pt x="802" y="29"/>
                      <a:pt x="764" y="48"/>
                    </a:cubicBezTo>
                    <a:lnTo>
                      <a:pt x="0" y="267"/>
                    </a:lnTo>
                    <a:cubicBezTo>
                      <a:pt x="39" y="372"/>
                      <a:pt x="105" y="468"/>
                      <a:pt x="191" y="544"/>
                    </a:cubicBezTo>
                    <a:lnTo>
                      <a:pt x="1260" y="1460"/>
                    </a:lnTo>
                    <a:cubicBezTo>
                      <a:pt x="1423" y="1602"/>
                      <a:pt x="1624" y="1671"/>
                      <a:pt x="1823" y="1671"/>
                    </a:cubicBezTo>
                    <a:cubicBezTo>
                      <a:pt x="2077" y="1671"/>
                      <a:pt x="2329" y="1559"/>
                      <a:pt x="2500" y="1345"/>
                    </a:cubicBezTo>
                    <a:lnTo>
                      <a:pt x="2748" y="1031"/>
                    </a:lnTo>
                    <a:lnTo>
                      <a:pt x="2996" y="1345"/>
                    </a:lnTo>
                    <a:cubicBezTo>
                      <a:pt x="3167" y="1559"/>
                      <a:pt x="3419" y="1671"/>
                      <a:pt x="3675" y="1671"/>
                    </a:cubicBezTo>
                    <a:cubicBezTo>
                      <a:pt x="3875" y="1671"/>
                      <a:pt x="4078" y="1602"/>
                      <a:pt x="4246" y="1460"/>
                    </a:cubicBezTo>
                    <a:lnTo>
                      <a:pt x="5314" y="544"/>
                    </a:lnTo>
                    <a:cubicBezTo>
                      <a:pt x="5400" y="468"/>
                      <a:pt x="5457" y="372"/>
                      <a:pt x="5495" y="267"/>
                    </a:cubicBezTo>
                    <a:lnTo>
                      <a:pt x="4732" y="48"/>
                    </a:lnTo>
                    <a:cubicBezTo>
                      <a:pt x="4694" y="29"/>
                      <a:pt x="4656" y="19"/>
                      <a:pt x="4627" y="0"/>
                    </a:cubicBezTo>
                    <a:lnTo>
                      <a:pt x="2748" y="344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4998878" y="3081273"/>
                <a:ext cx="79445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866" extrusionOk="0">
                    <a:moveTo>
                      <a:pt x="0" y="0"/>
                    </a:moveTo>
                    <a:lnTo>
                      <a:pt x="0" y="487"/>
                    </a:lnTo>
                    <a:cubicBezTo>
                      <a:pt x="472" y="739"/>
                      <a:pt x="995" y="866"/>
                      <a:pt x="1517" y="866"/>
                    </a:cubicBezTo>
                    <a:cubicBezTo>
                      <a:pt x="2039" y="866"/>
                      <a:pt x="2562" y="739"/>
                      <a:pt x="3034" y="487"/>
                    </a:cubicBezTo>
                    <a:lnTo>
                      <a:pt x="303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4942397" y="2933616"/>
                <a:ext cx="187904" cy="158917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6069" extrusionOk="0">
                    <a:moveTo>
                      <a:pt x="860" y="1"/>
                    </a:moveTo>
                    <a:lnTo>
                      <a:pt x="860" y="2386"/>
                    </a:lnTo>
                    <a:lnTo>
                      <a:pt x="755" y="2386"/>
                    </a:lnTo>
                    <a:cubicBezTo>
                      <a:pt x="745" y="2386"/>
                      <a:pt x="736" y="2385"/>
                      <a:pt x="727" y="2385"/>
                    </a:cubicBezTo>
                    <a:cubicBezTo>
                      <a:pt x="4" y="2385"/>
                      <a:pt x="1" y="3474"/>
                      <a:pt x="718" y="3474"/>
                    </a:cubicBezTo>
                    <a:cubicBezTo>
                      <a:pt x="730" y="3474"/>
                      <a:pt x="742" y="3474"/>
                      <a:pt x="755" y="3473"/>
                    </a:cubicBezTo>
                    <a:lnTo>
                      <a:pt x="869" y="3473"/>
                    </a:lnTo>
                    <a:cubicBezTo>
                      <a:pt x="993" y="4933"/>
                      <a:pt x="2214" y="6068"/>
                      <a:pt x="3684" y="6068"/>
                    </a:cubicBezTo>
                    <a:cubicBezTo>
                      <a:pt x="5153" y="6068"/>
                      <a:pt x="6374" y="4933"/>
                      <a:pt x="6488" y="3473"/>
                    </a:cubicBezTo>
                    <a:lnTo>
                      <a:pt x="6603" y="3473"/>
                    </a:lnTo>
                    <a:cubicBezTo>
                      <a:pt x="6609" y="3474"/>
                      <a:pt x="6615" y="3474"/>
                      <a:pt x="6621" y="3474"/>
                    </a:cubicBezTo>
                    <a:cubicBezTo>
                      <a:pt x="6927" y="3474"/>
                      <a:pt x="7175" y="3238"/>
                      <a:pt x="7175" y="2930"/>
                    </a:cubicBezTo>
                    <a:cubicBezTo>
                      <a:pt x="7175" y="2630"/>
                      <a:pt x="6927" y="2386"/>
                      <a:pt x="6620" y="2386"/>
                    </a:cubicBezTo>
                    <a:cubicBezTo>
                      <a:pt x="6614" y="2386"/>
                      <a:pt x="6609" y="2386"/>
                      <a:pt x="6603" y="2386"/>
                    </a:cubicBezTo>
                    <a:lnTo>
                      <a:pt x="6498" y="2386"/>
                    </a:lnTo>
                    <a:lnTo>
                      <a:pt x="6498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4947163" y="2933616"/>
                <a:ext cx="142656" cy="159074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6075" extrusionOk="0">
                    <a:moveTo>
                      <a:pt x="678" y="1"/>
                    </a:moveTo>
                    <a:lnTo>
                      <a:pt x="678" y="2386"/>
                    </a:lnTo>
                    <a:lnTo>
                      <a:pt x="601" y="2386"/>
                    </a:lnTo>
                    <a:cubicBezTo>
                      <a:pt x="595" y="2386"/>
                      <a:pt x="589" y="2386"/>
                      <a:pt x="583" y="2386"/>
                    </a:cubicBezTo>
                    <a:cubicBezTo>
                      <a:pt x="304" y="2386"/>
                      <a:pt x="66" y="2593"/>
                      <a:pt x="29" y="2872"/>
                    </a:cubicBezTo>
                    <a:cubicBezTo>
                      <a:pt x="0" y="3197"/>
                      <a:pt x="248" y="3473"/>
                      <a:pt x="573" y="3473"/>
                    </a:cubicBezTo>
                    <a:lnTo>
                      <a:pt x="687" y="3473"/>
                    </a:lnTo>
                    <a:cubicBezTo>
                      <a:pt x="800" y="4963"/>
                      <a:pt x="2044" y="6075"/>
                      <a:pt x="3486" y="6075"/>
                    </a:cubicBezTo>
                    <a:cubicBezTo>
                      <a:pt x="3632" y="6075"/>
                      <a:pt x="3781" y="6063"/>
                      <a:pt x="3931" y="6040"/>
                    </a:cubicBezTo>
                    <a:cubicBezTo>
                      <a:pt x="2567" y="5820"/>
                      <a:pt x="1546" y="4637"/>
                      <a:pt x="1546" y="3254"/>
                    </a:cubicBezTo>
                    <a:lnTo>
                      <a:pt x="1546" y="1737"/>
                    </a:lnTo>
                    <a:cubicBezTo>
                      <a:pt x="1546" y="1260"/>
                      <a:pt x="1937" y="869"/>
                      <a:pt x="2414" y="869"/>
                    </a:cubicBezTo>
                    <a:lnTo>
                      <a:pt x="5018" y="869"/>
                    </a:lnTo>
                    <a:cubicBezTo>
                      <a:pt x="5257" y="869"/>
                      <a:pt x="5448" y="678"/>
                      <a:pt x="5448" y="440"/>
                    </a:cubicBezTo>
                    <a:lnTo>
                      <a:pt x="5448" y="1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4976883" y="3106175"/>
                <a:ext cx="6198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899" extrusionOk="0">
                    <a:moveTo>
                      <a:pt x="500" y="1"/>
                    </a:moveTo>
                    <a:cubicBezTo>
                      <a:pt x="420" y="1"/>
                      <a:pt x="345" y="46"/>
                      <a:pt x="306" y="117"/>
                    </a:cubicBezTo>
                    <a:lnTo>
                      <a:pt x="39" y="661"/>
                    </a:lnTo>
                    <a:cubicBezTo>
                      <a:pt x="1" y="738"/>
                      <a:pt x="20" y="823"/>
                      <a:pt x="77" y="871"/>
                    </a:cubicBezTo>
                    <a:lnTo>
                      <a:pt x="1155" y="1797"/>
                    </a:lnTo>
                    <a:cubicBezTo>
                      <a:pt x="1235" y="1864"/>
                      <a:pt x="1337" y="1898"/>
                      <a:pt x="1438" y="1898"/>
                    </a:cubicBezTo>
                    <a:cubicBezTo>
                      <a:pt x="1564" y="1898"/>
                      <a:pt x="1690" y="1845"/>
                      <a:pt x="1775" y="1739"/>
                    </a:cubicBezTo>
                    <a:lnTo>
                      <a:pt x="2367" y="1005"/>
                    </a:lnTo>
                    <a:lnTo>
                      <a:pt x="611" y="32"/>
                    </a:lnTo>
                    <a:cubicBezTo>
                      <a:pt x="575" y="10"/>
                      <a:pt x="537" y="1"/>
                      <a:pt x="50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038836" y="3106175"/>
                <a:ext cx="61718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899" extrusionOk="0">
                    <a:moveTo>
                      <a:pt x="1861" y="1"/>
                    </a:moveTo>
                    <a:cubicBezTo>
                      <a:pt x="1825" y="1"/>
                      <a:pt x="1789" y="10"/>
                      <a:pt x="1756" y="32"/>
                    </a:cubicBezTo>
                    <a:lnTo>
                      <a:pt x="1" y="1005"/>
                    </a:lnTo>
                    <a:lnTo>
                      <a:pt x="582" y="1739"/>
                    </a:lnTo>
                    <a:cubicBezTo>
                      <a:pt x="667" y="1845"/>
                      <a:pt x="793" y="1898"/>
                      <a:pt x="921" y="1898"/>
                    </a:cubicBezTo>
                    <a:cubicBezTo>
                      <a:pt x="1024" y="1898"/>
                      <a:pt x="1127" y="1864"/>
                      <a:pt x="1212" y="1797"/>
                    </a:cubicBezTo>
                    <a:lnTo>
                      <a:pt x="2281" y="871"/>
                    </a:lnTo>
                    <a:cubicBezTo>
                      <a:pt x="2338" y="823"/>
                      <a:pt x="2357" y="738"/>
                      <a:pt x="2319" y="661"/>
                    </a:cubicBezTo>
                    <a:lnTo>
                      <a:pt x="2052" y="117"/>
                    </a:lnTo>
                    <a:cubicBezTo>
                      <a:pt x="2012" y="46"/>
                      <a:pt x="1938" y="1"/>
                      <a:pt x="1861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4999114" y="2996512"/>
                <a:ext cx="11260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52" extrusionOk="0">
                    <a:moveTo>
                      <a:pt x="215" y="1"/>
                    </a:moveTo>
                    <a:cubicBezTo>
                      <a:pt x="108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11" y="652"/>
                    </a:cubicBezTo>
                    <a:cubicBezTo>
                      <a:pt x="335" y="652"/>
                      <a:pt x="430" y="556"/>
                      <a:pt x="430" y="432"/>
                    </a:cubicBezTo>
                    <a:lnTo>
                      <a:pt x="430" y="222"/>
                    </a:lnTo>
                    <a:cubicBezTo>
                      <a:pt x="430" y="75"/>
                      <a:pt x="323" y="1"/>
                      <a:pt x="2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5067064" y="2996512"/>
                <a:ext cx="11521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2" extrusionOk="0">
                    <a:moveTo>
                      <a:pt x="220" y="1"/>
                    </a:moveTo>
                    <a:cubicBezTo>
                      <a:pt x="110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20" y="652"/>
                    </a:cubicBezTo>
                    <a:cubicBezTo>
                      <a:pt x="344" y="652"/>
                      <a:pt x="439" y="556"/>
                      <a:pt x="439" y="43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4991363" y="2979099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0"/>
                      <a:pt x="287" y="439"/>
                    </a:cubicBezTo>
                    <a:lnTo>
                      <a:pt x="726" y="439"/>
                    </a:lnTo>
                    <a:cubicBezTo>
                      <a:pt x="1012" y="430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5059575" y="2979099"/>
                <a:ext cx="26499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40" extrusionOk="0">
                    <a:moveTo>
                      <a:pt x="287" y="0"/>
                    </a:moveTo>
                    <a:cubicBezTo>
                      <a:pt x="0" y="0"/>
                      <a:pt x="0" y="439"/>
                      <a:pt x="287" y="439"/>
                    </a:cubicBezTo>
                    <a:lnTo>
                      <a:pt x="725" y="439"/>
                    </a:lnTo>
                    <a:cubicBezTo>
                      <a:pt x="1012" y="430"/>
                      <a:pt x="1012" y="0"/>
                      <a:pt x="725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5013097" y="3033538"/>
                <a:ext cx="51244" cy="22781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870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7" y="545"/>
                      <a:pt x="487" y="869"/>
                      <a:pt x="984" y="869"/>
                    </a:cubicBezTo>
                    <a:cubicBezTo>
                      <a:pt x="1470" y="869"/>
                      <a:pt x="1871" y="545"/>
                      <a:pt x="1947" y="125"/>
                    </a:cubicBezTo>
                    <a:cubicBezTo>
                      <a:pt x="1957" y="58"/>
                      <a:pt x="1909" y="1"/>
                      <a:pt x="18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033102" y="3172188"/>
                <a:ext cx="11260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34"/>
                      <a:pt x="95" y="430"/>
                      <a:pt x="220" y="430"/>
                    </a:cubicBezTo>
                    <a:cubicBezTo>
                      <a:pt x="334" y="430"/>
                      <a:pt x="429" y="33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5033102" y="3206150"/>
                <a:ext cx="11260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4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44"/>
                      <a:pt x="95" y="440"/>
                      <a:pt x="220" y="440"/>
                    </a:cubicBezTo>
                    <a:cubicBezTo>
                      <a:pt x="334" y="440"/>
                      <a:pt x="429" y="34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4944413" y="2922383"/>
                <a:ext cx="188637" cy="7646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920" extrusionOk="0">
                    <a:moveTo>
                      <a:pt x="1174" y="1"/>
                    </a:moveTo>
                    <a:cubicBezTo>
                      <a:pt x="516" y="1"/>
                      <a:pt x="0" y="583"/>
                      <a:pt x="105" y="1241"/>
                    </a:cubicBezTo>
                    <a:lnTo>
                      <a:pt x="353" y="2920"/>
                    </a:lnTo>
                    <a:lnTo>
                      <a:pt x="840" y="2863"/>
                    </a:lnTo>
                    <a:cubicBezTo>
                      <a:pt x="1050" y="2834"/>
                      <a:pt x="1212" y="2653"/>
                      <a:pt x="1222" y="2433"/>
                    </a:cubicBezTo>
                    <a:lnTo>
                      <a:pt x="1222" y="1298"/>
                    </a:lnTo>
                    <a:cubicBezTo>
                      <a:pt x="1222" y="1060"/>
                      <a:pt x="1412" y="869"/>
                      <a:pt x="1651" y="869"/>
                    </a:cubicBezTo>
                    <a:lnTo>
                      <a:pt x="5553" y="869"/>
                    </a:lnTo>
                    <a:cubicBezTo>
                      <a:pt x="5791" y="869"/>
                      <a:pt x="5991" y="1060"/>
                      <a:pt x="5991" y="1298"/>
                    </a:cubicBezTo>
                    <a:lnTo>
                      <a:pt x="5991" y="2433"/>
                    </a:lnTo>
                    <a:cubicBezTo>
                      <a:pt x="5991" y="2653"/>
                      <a:pt x="6154" y="2834"/>
                      <a:pt x="6373" y="2863"/>
                    </a:cubicBezTo>
                    <a:lnTo>
                      <a:pt x="6860" y="2920"/>
                    </a:lnTo>
                    <a:lnTo>
                      <a:pt x="7108" y="1241"/>
                    </a:lnTo>
                    <a:cubicBezTo>
                      <a:pt x="7203" y="583"/>
                      <a:pt x="6697" y="1"/>
                      <a:pt x="60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4976385" y="2879989"/>
                <a:ext cx="150668" cy="65148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2488" extrusionOk="0">
                    <a:moveTo>
                      <a:pt x="5093" y="0"/>
                    </a:moveTo>
                    <a:cubicBezTo>
                      <a:pt x="5059" y="0"/>
                      <a:pt x="5024" y="8"/>
                      <a:pt x="4990" y="26"/>
                    </a:cubicBezTo>
                    <a:cubicBezTo>
                      <a:pt x="4770" y="151"/>
                      <a:pt x="4351" y="313"/>
                      <a:pt x="3683" y="313"/>
                    </a:cubicBezTo>
                    <a:lnTo>
                      <a:pt x="1517" y="313"/>
                    </a:lnTo>
                    <a:cubicBezTo>
                      <a:pt x="678" y="313"/>
                      <a:pt x="1" y="1000"/>
                      <a:pt x="1" y="1839"/>
                    </a:cubicBezTo>
                    <a:cubicBezTo>
                      <a:pt x="1" y="2192"/>
                      <a:pt x="287" y="2488"/>
                      <a:pt x="649" y="2488"/>
                    </a:cubicBezTo>
                    <a:lnTo>
                      <a:pt x="4122" y="2488"/>
                    </a:lnTo>
                    <a:cubicBezTo>
                      <a:pt x="4933" y="2488"/>
                      <a:pt x="5753" y="1524"/>
                      <a:pt x="5305" y="151"/>
                    </a:cubicBezTo>
                    <a:cubicBezTo>
                      <a:pt x="5270" y="60"/>
                      <a:pt x="5184" y="0"/>
                      <a:pt x="5093" y="0"/>
                    </a:cubicBez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4936427" y="3183421"/>
                <a:ext cx="1725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957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lnTo>
                      <a:pt x="0" y="1957"/>
                    </a:lnTo>
                    <a:lnTo>
                      <a:pt x="658" y="1957"/>
                    </a:lnTo>
                    <a:lnTo>
                      <a:pt x="658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5123781" y="3183421"/>
                <a:ext cx="16994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649" y="1957"/>
                    </a:lnTo>
                    <a:lnTo>
                      <a:pt x="649" y="659"/>
                    </a:lnTo>
                    <a:cubicBezTo>
                      <a:pt x="649" y="297"/>
                      <a:pt x="363" y="1"/>
                      <a:pt x="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4953657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869" y="0"/>
                    </a:moveTo>
                    <a:lnTo>
                      <a:pt x="0" y="258"/>
                    </a:ln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5101288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0" y="0"/>
                    </a:move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4953657" y="3183421"/>
                <a:ext cx="11260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430" y="1957"/>
                    </a:lnTo>
                    <a:lnTo>
                      <a:pt x="430" y="440"/>
                    </a:lnTo>
                    <a:cubicBezTo>
                      <a:pt x="430" y="20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5112521" y="3183421"/>
                <a:ext cx="1128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957" extrusionOk="0">
                    <a:moveTo>
                      <a:pt x="430" y="1"/>
                    </a:moveTo>
                    <a:cubicBezTo>
                      <a:pt x="192" y="1"/>
                      <a:pt x="1" y="201"/>
                      <a:pt x="1" y="440"/>
                    </a:cubicBezTo>
                    <a:lnTo>
                      <a:pt x="1" y="1957"/>
                    </a:lnTo>
                    <a:lnTo>
                      <a:pt x="430" y="195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5010112" y="2880172"/>
                <a:ext cx="110448" cy="44488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1699" extrusionOk="0">
                    <a:moveTo>
                      <a:pt x="3811" y="1"/>
                    </a:moveTo>
                    <a:cubicBezTo>
                      <a:pt x="3775" y="1"/>
                      <a:pt x="3738" y="10"/>
                      <a:pt x="3702" y="29"/>
                    </a:cubicBezTo>
                    <a:cubicBezTo>
                      <a:pt x="3482" y="153"/>
                      <a:pt x="3063" y="315"/>
                      <a:pt x="2395" y="315"/>
                    </a:cubicBezTo>
                    <a:lnTo>
                      <a:pt x="229" y="315"/>
                    </a:lnTo>
                    <a:lnTo>
                      <a:pt x="182" y="344"/>
                    </a:lnTo>
                    <a:cubicBezTo>
                      <a:pt x="67" y="563"/>
                      <a:pt x="0" y="811"/>
                      <a:pt x="0" y="1059"/>
                    </a:cubicBezTo>
                    <a:lnTo>
                      <a:pt x="0" y="1069"/>
                    </a:lnTo>
                    <a:cubicBezTo>
                      <a:pt x="10" y="1374"/>
                      <a:pt x="277" y="1613"/>
                      <a:pt x="582" y="1613"/>
                    </a:cubicBezTo>
                    <a:lnTo>
                      <a:pt x="3521" y="1613"/>
                    </a:lnTo>
                    <a:cubicBezTo>
                      <a:pt x="3673" y="1613"/>
                      <a:pt x="3826" y="1641"/>
                      <a:pt x="3959" y="1699"/>
                    </a:cubicBezTo>
                    <a:cubicBezTo>
                      <a:pt x="4160" y="1298"/>
                      <a:pt x="4217" y="764"/>
                      <a:pt x="4017" y="144"/>
                    </a:cubicBezTo>
                    <a:cubicBezTo>
                      <a:pt x="3983" y="55"/>
                      <a:pt x="3901" y="1"/>
                      <a:pt x="3811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8" name="Google Shape;808;p32"/>
          <p:cNvGrpSpPr/>
          <p:nvPr/>
        </p:nvGrpSpPr>
        <p:grpSpPr>
          <a:xfrm>
            <a:off x="6024216" y="1677351"/>
            <a:ext cx="1016700" cy="1047600"/>
            <a:chOff x="5958193" y="1241471"/>
            <a:chExt cx="1016700" cy="1047600"/>
          </a:xfrm>
        </p:grpSpPr>
        <p:sp>
          <p:nvSpPr>
            <p:cNvPr id="809" name="Google Shape;809;p32"/>
            <p:cNvSpPr/>
            <p:nvPr/>
          </p:nvSpPr>
          <p:spPr>
            <a:xfrm>
              <a:off x="595819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32"/>
            <p:cNvGrpSpPr/>
            <p:nvPr/>
          </p:nvGrpSpPr>
          <p:grpSpPr>
            <a:xfrm>
              <a:off x="6165156" y="1462292"/>
              <a:ext cx="630007" cy="649608"/>
              <a:chOff x="8064199" y="4268318"/>
              <a:chExt cx="270308" cy="354493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8064199" y="4470911"/>
                <a:ext cx="270308" cy="151899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5801" extrusionOk="0">
                    <a:moveTo>
                      <a:pt x="3655" y="0"/>
                    </a:moveTo>
                    <a:lnTo>
                      <a:pt x="3655" y="1021"/>
                    </a:lnTo>
                    <a:cubicBezTo>
                      <a:pt x="3655" y="1307"/>
                      <a:pt x="3464" y="1555"/>
                      <a:pt x="3197" y="1641"/>
                    </a:cubicBezTo>
                    <a:lnTo>
                      <a:pt x="1079" y="2261"/>
                    </a:lnTo>
                    <a:cubicBezTo>
                      <a:pt x="440" y="2443"/>
                      <a:pt x="1" y="3034"/>
                      <a:pt x="1" y="3702"/>
                    </a:cubicBezTo>
                    <a:lnTo>
                      <a:pt x="1" y="5162"/>
                    </a:lnTo>
                    <a:cubicBezTo>
                      <a:pt x="1" y="5515"/>
                      <a:pt x="287" y="5801"/>
                      <a:pt x="650" y="5801"/>
                    </a:cubicBezTo>
                    <a:lnTo>
                      <a:pt x="9674" y="5801"/>
                    </a:lnTo>
                    <a:cubicBezTo>
                      <a:pt x="10027" y="5801"/>
                      <a:pt x="10323" y="5515"/>
                      <a:pt x="10323" y="5162"/>
                    </a:cubicBezTo>
                    <a:lnTo>
                      <a:pt x="10323" y="3702"/>
                    </a:lnTo>
                    <a:cubicBezTo>
                      <a:pt x="10323" y="3034"/>
                      <a:pt x="9884" y="2452"/>
                      <a:pt x="9245" y="2261"/>
                    </a:cubicBezTo>
                    <a:lnTo>
                      <a:pt x="7127" y="1641"/>
                    </a:lnTo>
                    <a:cubicBezTo>
                      <a:pt x="6850" y="1555"/>
                      <a:pt x="6669" y="1307"/>
                      <a:pt x="6669" y="1021"/>
                    </a:cubicBezTo>
                    <a:lnTo>
                      <a:pt x="6669" y="0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8238827" y="4498877"/>
                <a:ext cx="95680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4733" extrusionOk="0">
                    <a:moveTo>
                      <a:pt x="0" y="1"/>
                    </a:moveTo>
                    <a:lnTo>
                      <a:pt x="0" y="4733"/>
                    </a:lnTo>
                    <a:lnTo>
                      <a:pt x="3005" y="4733"/>
                    </a:lnTo>
                    <a:cubicBezTo>
                      <a:pt x="3368" y="4733"/>
                      <a:pt x="3654" y="4447"/>
                      <a:pt x="3654" y="4084"/>
                    </a:cubicBezTo>
                    <a:lnTo>
                      <a:pt x="3654" y="2634"/>
                    </a:lnTo>
                    <a:cubicBezTo>
                      <a:pt x="3654" y="1966"/>
                      <a:pt x="3215" y="1375"/>
                      <a:pt x="2576" y="1193"/>
                    </a:cubicBezTo>
                    <a:lnTo>
                      <a:pt x="458" y="573"/>
                    </a:lnTo>
                    <a:cubicBezTo>
                      <a:pt x="201" y="497"/>
                      <a:pt x="19" y="268"/>
                      <a:pt x="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8238827" y="4497384"/>
                <a:ext cx="44226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4790" extrusionOk="0">
                    <a:moveTo>
                      <a:pt x="0" y="1"/>
                    </a:moveTo>
                    <a:lnTo>
                      <a:pt x="0" y="4790"/>
                    </a:lnTo>
                    <a:lnTo>
                      <a:pt x="1288" y="4790"/>
                    </a:lnTo>
                    <a:lnTo>
                      <a:pt x="1660" y="3120"/>
                    </a:lnTo>
                    <a:cubicBezTo>
                      <a:pt x="1689" y="2958"/>
                      <a:pt x="1632" y="2786"/>
                      <a:pt x="1498" y="2681"/>
                    </a:cubicBezTo>
                    <a:lnTo>
                      <a:pt x="1059" y="2357"/>
                    </a:lnTo>
                    <a:cubicBezTo>
                      <a:pt x="935" y="2262"/>
                      <a:pt x="868" y="2109"/>
                      <a:pt x="897" y="1956"/>
                    </a:cubicBezTo>
                    <a:lnTo>
                      <a:pt x="1050" y="878"/>
                    </a:lnTo>
                    <a:cubicBezTo>
                      <a:pt x="1059" y="754"/>
                      <a:pt x="1031" y="630"/>
                      <a:pt x="945" y="535"/>
                    </a:cubicBezTo>
                    <a:cubicBezTo>
                      <a:pt x="773" y="344"/>
                      <a:pt x="430" y="39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8064199" y="4498877"/>
                <a:ext cx="95706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733" extrusionOk="0">
                    <a:moveTo>
                      <a:pt x="3655" y="1"/>
                    </a:moveTo>
                    <a:cubicBezTo>
                      <a:pt x="3636" y="268"/>
                      <a:pt x="3454" y="497"/>
                      <a:pt x="3197" y="573"/>
                    </a:cubicBezTo>
                    <a:lnTo>
                      <a:pt x="1079" y="1193"/>
                    </a:lnTo>
                    <a:cubicBezTo>
                      <a:pt x="440" y="1375"/>
                      <a:pt x="1" y="1966"/>
                      <a:pt x="1" y="2634"/>
                    </a:cubicBezTo>
                    <a:lnTo>
                      <a:pt x="1" y="4084"/>
                    </a:lnTo>
                    <a:cubicBezTo>
                      <a:pt x="1" y="4447"/>
                      <a:pt x="287" y="4733"/>
                      <a:pt x="650" y="4733"/>
                    </a:cubicBezTo>
                    <a:lnTo>
                      <a:pt x="3655" y="4733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8115417" y="4497384"/>
                <a:ext cx="44488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4790" extrusionOk="0">
                    <a:moveTo>
                      <a:pt x="1699" y="1"/>
                    </a:moveTo>
                    <a:cubicBezTo>
                      <a:pt x="1260" y="39"/>
                      <a:pt x="926" y="344"/>
                      <a:pt x="754" y="535"/>
                    </a:cubicBezTo>
                    <a:cubicBezTo>
                      <a:pt x="668" y="630"/>
                      <a:pt x="630" y="754"/>
                      <a:pt x="649" y="878"/>
                    </a:cubicBezTo>
                    <a:lnTo>
                      <a:pt x="802" y="1956"/>
                    </a:lnTo>
                    <a:cubicBezTo>
                      <a:pt x="830" y="2109"/>
                      <a:pt x="764" y="2262"/>
                      <a:pt x="640" y="2357"/>
                    </a:cubicBezTo>
                    <a:lnTo>
                      <a:pt x="201" y="2681"/>
                    </a:lnTo>
                    <a:cubicBezTo>
                      <a:pt x="67" y="2786"/>
                      <a:pt x="0" y="2958"/>
                      <a:pt x="39" y="3120"/>
                    </a:cubicBezTo>
                    <a:lnTo>
                      <a:pt x="411" y="4790"/>
                    </a:lnTo>
                    <a:lnTo>
                      <a:pt x="1699" y="4790"/>
                    </a:lnTo>
                    <a:lnTo>
                      <a:pt x="1699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8160141" y="4541113"/>
                <a:ext cx="78712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3120" extrusionOk="0">
                    <a:moveTo>
                      <a:pt x="0" y="0"/>
                    </a:moveTo>
                    <a:lnTo>
                      <a:pt x="0" y="3120"/>
                    </a:lnTo>
                    <a:lnTo>
                      <a:pt x="3005" y="3120"/>
                    </a:lnTo>
                    <a:lnTo>
                      <a:pt x="3005" y="0"/>
                    </a:lnTo>
                    <a:cubicBezTo>
                      <a:pt x="2585" y="353"/>
                      <a:pt x="2051" y="544"/>
                      <a:pt x="1507" y="544"/>
                    </a:cubicBezTo>
                    <a:cubicBezTo>
                      <a:pt x="954" y="544"/>
                      <a:pt x="420" y="353"/>
                      <a:pt x="0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8159879" y="4525114"/>
                <a:ext cx="78974" cy="41372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580" extrusionOk="0">
                    <a:moveTo>
                      <a:pt x="1" y="1"/>
                    </a:moveTo>
                    <a:lnTo>
                      <a:pt x="1" y="1136"/>
                    </a:lnTo>
                    <a:cubicBezTo>
                      <a:pt x="459" y="1432"/>
                      <a:pt x="983" y="1580"/>
                      <a:pt x="1508" y="1580"/>
                    </a:cubicBezTo>
                    <a:cubicBezTo>
                      <a:pt x="2033" y="1580"/>
                      <a:pt x="2557" y="1432"/>
                      <a:pt x="3015" y="1136"/>
                    </a:cubicBezTo>
                    <a:lnTo>
                      <a:pt x="3015" y="1"/>
                    </a:lnTo>
                    <a:cubicBezTo>
                      <a:pt x="2629" y="482"/>
                      <a:pt x="2068" y="723"/>
                      <a:pt x="1508" y="723"/>
                    </a:cubicBezTo>
                    <a:cubicBezTo>
                      <a:pt x="947" y="723"/>
                      <a:pt x="387" y="482"/>
                      <a:pt x="1" y="1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8075459" y="4268318"/>
                <a:ext cx="247815" cy="196885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519" extrusionOk="0">
                    <a:moveTo>
                      <a:pt x="3768" y="1"/>
                    </a:moveTo>
                    <a:cubicBezTo>
                      <a:pt x="1689" y="1"/>
                      <a:pt x="0" y="1680"/>
                      <a:pt x="0" y="3759"/>
                    </a:cubicBezTo>
                    <a:cubicBezTo>
                      <a:pt x="0" y="5839"/>
                      <a:pt x="1689" y="7518"/>
                      <a:pt x="3768" y="7518"/>
                    </a:cubicBezTo>
                    <a:lnTo>
                      <a:pt x="5695" y="7518"/>
                    </a:lnTo>
                    <a:cubicBezTo>
                      <a:pt x="7775" y="7518"/>
                      <a:pt x="9464" y="5839"/>
                      <a:pt x="9464" y="3759"/>
                    </a:cubicBezTo>
                    <a:cubicBezTo>
                      <a:pt x="9464" y="1680"/>
                      <a:pt x="7775" y="1"/>
                      <a:pt x="5695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8108164" y="4335770"/>
                <a:ext cx="18188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5591" extrusionOk="0">
                    <a:moveTo>
                      <a:pt x="1546" y="0"/>
                    </a:moveTo>
                    <a:cubicBezTo>
                      <a:pt x="1308" y="0"/>
                      <a:pt x="1117" y="191"/>
                      <a:pt x="1117" y="430"/>
                    </a:cubicBezTo>
                    <a:lnTo>
                      <a:pt x="1117" y="1508"/>
                    </a:lnTo>
                    <a:cubicBezTo>
                      <a:pt x="1117" y="1737"/>
                      <a:pt x="917" y="1937"/>
                      <a:pt x="678" y="1937"/>
                    </a:cubicBezTo>
                    <a:lnTo>
                      <a:pt x="602" y="1937"/>
                    </a:lnTo>
                    <a:cubicBezTo>
                      <a:pt x="596" y="1937"/>
                      <a:pt x="589" y="1937"/>
                      <a:pt x="583" y="1937"/>
                    </a:cubicBezTo>
                    <a:cubicBezTo>
                      <a:pt x="314" y="1937"/>
                      <a:pt x="76" y="2134"/>
                      <a:pt x="39" y="2414"/>
                    </a:cubicBezTo>
                    <a:cubicBezTo>
                      <a:pt x="1" y="2729"/>
                      <a:pt x="258" y="3005"/>
                      <a:pt x="573" y="3005"/>
                    </a:cubicBezTo>
                    <a:lnTo>
                      <a:pt x="697" y="3005"/>
                    </a:lnTo>
                    <a:cubicBezTo>
                      <a:pt x="802" y="4465"/>
                      <a:pt x="2014" y="5591"/>
                      <a:pt x="3473" y="5591"/>
                    </a:cubicBezTo>
                    <a:cubicBezTo>
                      <a:pt x="4943" y="5591"/>
                      <a:pt x="6154" y="4465"/>
                      <a:pt x="6259" y="3005"/>
                    </a:cubicBezTo>
                    <a:lnTo>
                      <a:pt x="6383" y="3005"/>
                    </a:lnTo>
                    <a:cubicBezTo>
                      <a:pt x="6698" y="3005"/>
                      <a:pt x="6946" y="2729"/>
                      <a:pt x="6917" y="2414"/>
                    </a:cubicBezTo>
                    <a:cubicBezTo>
                      <a:pt x="6871" y="2134"/>
                      <a:pt x="6642" y="1937"/>
                      <a:pt x="6373" y="1937"/>
                    </a:cubicBezTo>
                    <a:cubicBezTo>
                      <a:pt x="6367" y="1937"/>
                      <a:pt x="6361" y="1937"/>
                      <a:pt x="6354" y="1937"/>
                    </a:cubicBezTo>
                    <a:lnTo>
                      <a:pt x="6278" y="1937"/>
                    </a:lnTo>
                    <a:cubicBezTo>
                      <a:pt x="6040" y="1937"/>
                      <a:pt x="5839" y="1737"/>
                      <a:pt x="5839" y="1508"/>
                    </a:cubicBezTo>
                    <a:lnTo>
                      <a:pt x="5839" y="430"/>
                    </a:lnTo>
                    <a:cubicBezTo>
                      <a:pt x="5839" y="191"/>
                      <a:pt x="5648" y="0"/>
                      <a:pt x="5410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8108425" y="4335770"/>
                <a:ext cx="14166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5591" extrusionOk="0">
                    <a:moveTo>
                      <a:pt x="1536" y="0"/>
                    </a:moveTo>
                    <a:cubicBezTo>
                      <a:pt x="1298" y="0"/>
                      <a:pt x="1107" y="191"/>
                      <a:pt x="1107" y="430"/>
                    </a:cubicBezTo>
                    <a:lnTo>
                      <a:pt x="1107" y="1498"/>
                    </a:lnTo>
                    <a:cubicBezTo>
                      <a:pt x="1107" y="1737"/>
                      <a:pt x="916" y="1937"/>
                      <a:pt x="678" y="1937"/>
                    </a:cubicBezTo>
                    <a:lnTo>
                      <a:pt x="601" y="1937"/>
                    </a:lnTo>
                    <a:cubicBezTo>
                      <a:pt x="595" y="1937"/>
                      <a:pt x="588" y="1937"/>
                      <a:pt x="582" y="1937"/>
                    </a:cubicBezTo>
                    <a:cubicBezTo>
                      <a:pt x="304" y="1937"/>
                      <a:pt x="76" y="2134"/>
                      <a:pt x="39" y="2414"/>
                    </a:cubicBezTo>
                    <a:cubicBezTo>
                      <a:pt x="0" y="2729"/>
                      <a:pt x="248" y="3005"/>
                      <a:pt x="573" y="3005"/>
                    </a:cubicBezTo>
                    <a:lnTo>
                      <a:pt x="687" y="3005"/>
                    </a:lnTo>
                    <a:cubicBezTo>
                      <a:pt x="791" y="4481"/>
                      <a:pt x="2027" y="5590"/>
                      <a:pt x="3455" y="5590"/>
                    </a:cubicBezTo>
                    <a:cubicBezTo>
                      <a:pt x="3606" y="5590"/>
                      <a:pt x="3758" y="5578"/>
                      <a:pt x="3912" y="5553"/>
                    </a:cubicBezTo>
                    <a:cubicBezTo>
                      <a:pt x="2548" y="5343"/>
                      <a:pt x="1546" y="4169"/>
                      <a:pt x="1546" y="2796"/>
                    </a:cubicBezTo>
                    <a:lnTo>
                      <a:pt x="1546" y="1288"/>
                    </a:lnTo>
                    <a:cubicBezTo>
                      <a:pt x="1546" y="811"/>
                      <a:pt x="1927" y="430"/>
                      <a:pt x="2404" y="430"/>
                    </a:cubicBezTo>
                    <a:lnTo>
                      <a:pt x="4980" y="430"/>
                    </a:lnTo>
                    <a:cubicBezTo>
                      <a:pt x="5219" y="430"/>
                      <a:pt x="5410" y="229"/>
                      <a:pt x="5410" y="0"/>
                    </a:cubicBez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8174569" y="4431241"/>
                <a:ext cx="49830" cy="1723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658" extrusionOk="0">
                    <a:moveTo>
                      <a:pt x="309" y="0"/>
                    </a:moveTo>
                    <a:cubicBezTo>
                      <a:pt x="141" y="0"/>
                      <a:pt x="1" y="219"/>
                      <a:pt x="155" y="380"/>
                    </a:cubicBezTo>
                    <a:cubicBezTo>
                      <a:pt x="365" y="554"/>
                      <a:pt x="637" y="657"/>
                      <a:pt x="919" y="657"/>
                    </a:cubicBezTo>
                    <a:cubicBezTo>
                      <a:pt x="932" y="657"/>
                      <a:pt x="944" y="657"/>
                      <a:pt x="956" y="657"/>
                    </a:cubicBezTo>
                    <a:cubicBezTo>
                      <a:pt x="968" y="657"/>
                      <a:pt x="980" y="657"/>
                      <a:pt x="992" y="657"/>
                    </a:cubicBezTo>
                    <a:cubicBezTo>
                      <a:pt x="1267" y="657"/>
                      <a:pt x="1538" y="554"/>
                      <a:pt x="1748" y="380"/>
                    </a:cubicBezTo>
                    <a:cubicBezTo>
                      <a:pt x="1903" y="219"/>
                      <a:pt x="1762" y="0"/>
                      <a:pt x="1594" y="0"/>
                    </a:cubicBezTo>
                    <a:cubicBezTo>
                      <a:pt x="1544" y="0"/>
                      <a:pt x="1491" y="19"/>
                      <a:pt x="1443" y="65"/>
                    </a:cubicBezTo>
                    <a:cubicBezTo>
                      <a:pt x="1295" y="170"/>
                      <a:pt x="1123" y="223"/>
                      <a:pt x="952" y="223"/>
                    </a:cubicBezTo>
                    <a:cubicBezTo>
                      <a:pt x="780" y="223"/>
                      <a:pt x="608" y="170"/>
                      <a:pt x="460" y="65"/>
                    </a:cubicBezTo>
                    <a:cubicBezTo>
                      <a:pt x="412" y="19"/>
                      <a:pt x="360" y="0"/>
                      <a:pt x="309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8134375" y="4380730"/>
                <a:ext cx="130218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1664" extrusionOk="0">
                    <a:moveTo>
                      <a:pt x="4001" y="0"/>
                    </a:moveTo>
                    <a:cubicBezTo>
                      <a:pt x="3994" y="0"/>
                      <a:pt x="3987" y="0"/>
                      <a:pt x="3980" y="1"/>
                    </a:cubicBezTo>
                    <a:lnTo>
                      <a:pt x="984" y="1"/>
                    </a:lnTo>
                    <a:cubicBezTo>
                      <a:pt x="603" y="1"/>
                      <a:pt x="269" y="239"/>
                      <a:pt x="154" y="611"/>
                    </a:cubicBezTo>
                    <a:cubicBezTo>
                      <a:pt x="0" y="1161"/>
                      <a:pt x="437" y="1664"/>
                      <a:pt x="957" y="1664"/>
                    </a:cubicBezTo>
                    <a:cubicBezTo>
                      <a:pt x="1050" y="1664"/>
                      <a:pt x="1146" y="1648"/>
                      <a:pt x="1242" y="1613"/>
                    </a:cubicBezTo>
                    <a:lnTo>
                      <a:pt x="1728" y="1432"/>
                    </a:lnTo>
                    <a:cubicBezTo>
                      <a:pt x="2053" y="1308"/>
                      <a:pt x="2272" y="993"/>
                      <a:pt x="2272" y="649"/>
                    </a:cubicBezTo>
                    <a:cubicBezTo>
                      <a:pt x="2272" y="535"/>
                      <a:pt x="2367" y="439"/>
                      <a:pt x="2482" y="439"/>
                    </a:cubicBezTo>
                    <a:cubicBezTo>
                      <a:pt x="2606" y="439"/>
                      <a:pt x="2701" y="535"/>
                      <a:pt x="2701" y="649"/>
                    </a:cubicBezTo>
                    <a:cubicBezTo>
                      <a:pt x="2701" y="993"/>
                      <a:pt x="2911" y="1308"/>
                      <a:pt x="3236" y="1432"/>
                    </a:cubicBezTo>
                    <a:lnTo>
                      <a:pt x="3732" y="1613"/>
                    </a:lnTo>
                    <a:cubicBezTo>
                      <a:pt x="3827" y="1648"/>
                      <a:pt x="3923" y="1664"/>
                      <a:pt x="4016" y="1664"/>
                    </a:cubicBezTo>
                    <a:cubicBezTo>
                      <a:pt x="4536" y="1664"/>
                      <a:pt x="4973" y="1161"/>
                      <a:pt x="4819" y="611"/>
                    </a:cubicBezTo>
                    <a:cubicBezTo>
                      <a:pt x="4707" y="246"/>
                      <a:pt x="4374" y="0"/>
                      <a:pt x="4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8148646" y="4391963"/>
                <a:ext cx="3375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2" extrusionOk="0">
                    <a:moveTo>
                      <a:pt x="401" y="1"/>
                    </a:moveTo>
                    <a:cubicBezTo>
                      <a:pt x="182" y="1"/>
                      <a:pt x="0" y="182"/>
                      <a:pt x="0" y="402"/>
                    </a:cubicBezTo>
                    <a:cubicBezTo>
                      <a:pt x="0" y="627"/>
                      <a:pt x="191" y="802"/>
                      <a:pt x="400" y="802"/>
                    </a:cubicBezTo>
                    <a:cubicBezTo>
                      <a:pt x="448" y="802"/>
                      <a:pt x="497" y="793"/>
                      <a:pt x="544" y="774"/>
                    </a:cubicBezTo>
                    <a:lnTo>
                      <a:pt x="1031" y="592"/>
                    </a:lnTo>
                    <a:cubicBezTo>
                      <a:pt x="1183" y="535"/>
                      <a:pt x="1288" y="392"/>
                      <a:pt x="1288" y="22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8216334" y="4391963"/>
                <a:ext cx="33752" cy="21079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5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92"/>
                      <a:pt x="106" y="535"/>
                      <a:pt x="258" y="592"/>
                    </a:cubicBezTo>
                    <a:lnTo>
                      <a:pt x="745" y="783"/>
                    </a:lnTo>
                    <a:cubicBezTo>
                      <a:pt x="791" y="797"/>
                      <a:pt x="838" y="805"/>
                      <a:pt x="886" y="805"/>
                    </a:cubicBezTo>
                    <a:cubicBezTo>
                      <a:pt x="966" y="805"/>
                      <a:pt x="1045" y="783"/>
                      <a:pt x="1117" y="735"/>
                    </a:cubicBezTo>
                    <a:cubicBezTo>
                      <a:pt x="1222" y="659"/>
                      <a:pt x="1289" y="535"/>
                      <a:pt x="1289" y="402"/>
                    </a:cubicBezTo>
                    <a:cubicBezTo>
                      <a:pt x="1289" y="182"/>
                      <a:pt x="1107" y="1"/>
                      <a:pt x="888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8159879" y="4391963"/>
                <a:ext cx="11260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20" y="430"/>
                    </a:cubicBezTo>
                    <a:cubicBezTo>
                      <a:pt x="334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8227567" y="4391963"/>
                <a:ext cx="11286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11" y="430"/>
                    </a:cubicBezTo>
                    <a:cubicBezTo>
                      <a:pt x="335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9" name="Google Shape;829;p32"/>
          <p:cNvGrpSpPr/>
          <p:nvPr/>
        </p:nvGrpSpPr>
        <p:grpSpPr>
          <a:xfrm>
            <a:off x="7929817" y="1658523"/>
            <a:ext cx="1016700" cy="1047600"/>
            <a:chOff x="7662643" y="1241471"/>
            <a:chExt cx="1016700" cy="1047600"/>
          </a:xfrm>
        </p:grpSpPr>
        <p:sp>
          <p:nvSpPr>
            <p:cNvPr id="830" name="Google Shape;830;p32"/>
            <p:cNvSpPr/>
            <p:nvPr/>
          </p:nvSpPr>
          <p:spPr>
            <a:xfrm>
              <a:off x="766264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1" name="Google Shape;831;p32"/>
            <p:cNvGrpSpPr/>
            <p:nvPr/>
          </p:nvGrpSpPr>
          <p:grpSpPr>
            <a:xfrm>
              <a:off x="7855989" y="1462299"/>
              <a:ext cx="630014" cy="649615"/>
              <a:chOff x="6712765" y="4268082"/>
              <a:chExt cx="263317" cy="354729"/>
            </a:xfrm>
          </p:grpSpPr>
          <p:sp>
            <p:nvSpPr>
              <p:cNvPr id="832" name="Google Shape;832;p32"/>
              <p:cNvSpPr/>
              <p:nvPr/>
            </p:nvSpPr>
            <p:spPr>
              <a:xfrm>
                <a:off x="6907372" y="4411209"/>
                <a:ext cx="36004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028" extrusionOk="0">
                    <a:moveTo>
                      <a:pt x="0" y="0"/>
                    </a:moveTo>
                    <a:lnTo>
                      <a:pt x="0" y="1632"/>
                    </a:lnTo>
                    <a:cubicBezTo>
                      <a:pt x="0" y="1842"/>
                      <a:pt x="67" y="2042"/>
                      <a:pt x="201" y="2204"/>
                    </a:cubicBezTo>
                    <a:cubicBezTo>
                      <a:pt x="277" y="2300"/>
                      <a:pt x="277" y="2433"/>
                      <a:pt x="201" y="2529"/>
                    </a:cubicBezTo>
                    <a:cubicBezTo>
                      <a:pt x="67" y="2691"/>
                      <a:pt x="0" y="2891"/>
                      <a:pt x="0" y="3101"/>
                    </a:cubicBezTo>
                    <a:cubicBezTo>
                      <a:pt x="0" y="3311"/>
                      <a:pt x="77" y="3511"/>
                      <a:pt x="210" y="3683"/>
                    </a:cubicBezTo>
                    <a:cubicBezTo>
                      <a:pt x="286" y="3788"/>
                      <a:pt x="286" y="3931"/>
                      <a:pt x="210" y="4036"/>
                    </a:cubicBezTo>
                    <a:cubicBezTo>
                      <a:pt x="77" y="4274"/>
                      <a:pt x="0" y="4541"/>
                      <a:pt x="0" y="4809"/>
                    </a:cubicBezTo>
                    <a:lnTo>
                      <a:pt x="868" y="5028"/>
                    </a:lnTo>
                    <a:cubicBezTo>
                      <a:pt x="868" y="5028"/>
                      <a:pt x="1307" y="4589"/>
                      <a:pt x="1307" y="4074"/>
                    </a:cubicBezTo>
                    <a:cubicBezTo>
                      <a:pt x="1307" y="3845"/>
                      <a:pt x="1231" y="3626"/>
                      <a:pt x="1097" y="3444"/>
                    </a:cubicBezTo>
                    <a:cubicBezTo>
                      <a:pt x="1012" y="3339"/>
                      <a:pt x="1012" y="3177"/>
                      <a:pt x="1097" y="3072"/>
                    </a:cubicBezTo>
                    <a:cubicBezTo>
                      <a:pt x="1374" y="2710"/>
                      <a:pt x="1374" y="2204"/>
                      <a:pt x="1107" y="1842"/>
                    </a:cubicBezTo>
                    <a:cubicBezTo>
                      <a:pt x="1040" y="1737"/>
                      <a:pt x="1040" y="1603"/>
                      <a:pt x="1107" y="1498"/>
                    </a:cubicBezTo>
                    <a:cubicBezTo>
                      <a:pt x="1240" y="1327"/>
                      <a:pt x="1307" y="1107"/>
                      <a:pt x="1307" y="888"/>
                    </a:cubicBezTo>
                    <a:cubicBezTo>
                      <a:pt x="1317" y="516"/>
                      <a:pt x="1107" y="163"/>
                      <a:pt x="763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6745496" y="4411209"/>
                <a:ext cx="36240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028" extrusionOk="0">
                    <a:moveTo>
                      <a:pt x="621" y="0"/>
                    </a:moveTo>
                    <a:cubicBezTo>
                      <a:pt x="277" y="163"/>
                      <a:pt x="58" y="516"/>
                      <a:pt x="67" y="888"/>
                    </a:cubicBezTo>
                    <a:cubicBezTo>
                      <a:pt x="67" y="1107"/>
                      <a:pt x="144" y="1327"/>
                      <a:pt x="268" y="1498"/>
                    </a:cubicBezTo>
                    <a:cubicBezTo>
                      <a:pt x="344" y="1603"/>
                      <a:pt x="344" y="1737"/>
                      <a:pt x="268" y="1842"/>
                    </a:cubicBezTo>
                    <a:cubicBezTo>
                      <a:pt x="0" y="2204"/>
                      <a:pt x="10" y="2710"/>
                      <a:pt x="287" y="3072"/>
                    </a:cubicBezTo>
                    <a:cubicBezTo>
                      <a:pt x="372" y="3177"/>
                      <a:pt x="372" y="3339"/>
                      <a:pt x="287" y="3444"/>
                    </a:cubicBezTo>
                    <a:cubicBezTo>
                      <a:pt x="144" y="3626"/>
                      <a:pt x="67" y="3845"/>
                      <a:pt x="77" y="4074"/>
                    </a:cubicBezTo>
                    <a:cubicBezTo>
                      <a:pt x="77" y="4589"/>
                      <a:pt x="506" y="5028"/>
                      <a:pt x="506" y="5028"/>
                    </a:cubicBezTo>
                    <a:lnTo>
                      <a:pt x="1384" y="4809"/>
                    </a:lnTo>
                    <a:cubicBezTo>
                      <a:pt x="1374" y="4541"/>
                      <a:pt x="1307" y="4274"/>
                      <a:pt x="1174" y="4036"/>
                    </a:cubicBezTo>
                    <a:cubicBezTo>
                      <a:pt x="1088" y="3931"/>
                      <a:pt x="1088" y="3788"/>
                      <a:pt x="1174" y="3683"/>
                    </a:cubicBezTo>
                    <a:cubicBezTo>
                      <a:pt x="1307" y="3511"/>
                      <a:pt x="1384" y="3311"/>
                      <a:pt x="1374" y="3101"/>
                    </a:cubicBezTo>
                    <a:cubicBezTo>
                      <a:pt x="1374" y="2891"/>
                      <a:pt x="1307" y="2691"/>
                      <a:pt x="1183" y="2529"/>
                    </a:cubicBezTo>
                    <a:cubicBezTo>
                      <a:pt x="1107" y="2433"/>
                      <a:pt x="1107" y="2300"/>
                      <a:pt x="1183" y="2204"/>
                    </a:cubicBezTo>
                    <a:cubicBezTo>
                      <a:pt x="1307" y="2042"/>
                      <a:pt x="1374" y="1842"/>
                      <a:pt x="1374" y="1632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6752985" y="4268082"/>
                <a:ext cx="183138" cy="134669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5143" extrusionOk="0">
                    <a:moveTo>
                      <a:pt x="3492" y="0"/>
                    </a:moveTo>
                    <a:cubicBezTo>
                      <a:pt x="1565" y="0"/>
                      <a:pt x="1" y="1565"/>
                      <a:pt x="1" y="3501"/>
                    </a:cubicBezTo>
                    <a:lnTo>
                      <a:pt x="1" y="5142"/>
                    </a:lnTo>
                    <a:lnTo>
                      <a:pt x="6993" y="5142"/>
                    </a:lnTo>
                    <a:lnTo>
                      <a:pt x="6993" y="3501"/>
                    </a:lnTo>
                    <a:cubicBezTo>
                      <a:pt x="6993" y="1565"/>
                      <a:pt x="5429" y="0"/>
                      <a:pt x="3492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6712765" y="4456928"/>
                <a:ext cx="263316" cy="16588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6335" extrusionOk="0">
                    <a:moveTo>
                      <a:pt x="3721" y="0"/>
                    </a:moveTo>
                    <a:lnTo>
                      <a:pt x="3721" y="1784"/>
                    </a:lnTo>
                    <a:cubicBezTo>
                      <a:pt x="3721" y="2156"/>
                      <a:pt x="3483" y="2481"/>
                      <a:pt x="3130" y="2605"/>
                    </a:cubicBezTo>
                    <a:lnTo>
                      <a:pt x="878" y="3406"/>
                    </a:lnTo>
                    <a:cubicBezTo>
                      <a:pt x="354" y="3587"/>
                      <a:pt x="1" y="4083"/>
                      <a:pt x="1" y="4637"/>
                    </a:cubicBezTo>
                    <a:lnTo>
                      <a:pt x="1" y="5676"/>
                    </a:lnTo>
                    <a:cubicBezTo>
                      <a:pt x="1" y="6039"/>
                      <a:pt x="296" y="6335"/>
                      <a:pt x="659" y="6335"/>
                    </a:cubicBezTo>
                    <a:lnTo>
                      <a:pt x="9398" y="6335"/>
                    </a:lnTo>
                    <a:cubicBezTo>
                      <a:pt x="9760" y="6335"/>
                      <a:pt x="10056" y="6039"/>
                      <a:pt x="10056" y="5676"/>
                    </a:cubicBezTo>
                    <a:lnTo>
                      <a:pt x="10056" y="4637"/>
                    </a:lnTo>
                    <a:cubicBezTo>
                      <a:pt x="10056" y="4083"/>
                      <a:pt x="9703" y="3587"/>
                      <a:pt x="9178" y="3406"/>
                    </a:cubicBezTo>
                    <a:lnTo>
                      <a:pt x="6927" y="2605"/>
                    </a:lnTo>
                    <a:cubicBezTo>
                      <a:pt x="6574" y="2481"/>
                      <a:pt x="6345" y="2156"/>
                      <a:pt x="6345" y="1784"/>
                    </a:cubicBezTo>
                    <a:lnTo>
                      <a:pt x="6345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6713027" y="4529854"/>
                <a:ext cx="263055" cy="92957"/>
              </a:xfrm>
              <a:custGeom>
                <a:avLst/>
                <a:gdLst/>
                <a:ahLst/>
                <a:cxnLst/>
                <a:rect l="l" t="t" r="r" b="b"/>
                <a:pathLst>
                  <a:path w="10046" h="3550" extrusionOk="0">
                    <a:moveTo>
                      <a:pt x="2624" y="1"/>
                    </a:moveTo>
                    <a:lnTo>
                      <a:pt x="868" y="621"/>
                    </a:lnTo>
                    <a:cubicBezTo>
                      <a:pt x="344" y="802"/>
                      <a:pt x="0" y="1298"/>
                      <a:pt x="0" y="1852"/>
                    </a:cubicBezTo>
                    <a:lnTo>
                      <a:pt x="0" y="2891"/>
                    </a:lnTo>
                    <a:cubicBezTo>
                      <a:pt x="0" y="3254"/>
                      <a:pt x="286" y="3550"/>
                      <a:pt x="649" y="3550"/>
                    </a:cubicBezTo>
                    <a:lnTo>
                      <a:pt x="9388" y="3550"/>
                    </a:lnTo>
                    <a:cubicBezTo>
                      <a:pt x="9750" y="3550"/>
                      <a:pt x="10046" y="3254"/>
                      <a:pt x="10046" y="2891"/>
                    </a:cubicBezTo>
                    <a:lnTo>
                      <a:pt x="10046" y="1852"/>
                    </a:lnTo>
                    <a:cubicBezTo>
                      <a:pt x="10046" y="1298"/>
                      <a:pt x="9693" y="802"/>
                      <a:pt x="9168" y="621"/>
                    </a:cubicBezTo>
                    <a:lnTo>
                      <a:pt x="7413" y="1"/>
                    </a:lnTo>
                    <a:cubicBezTo>
                      <a:pt x="7327" y="1260"/>
                      <a:pt x="6278" y="2233"/>
                      <a:pt x="5018" y="2233"/>
                    </a:cubicBezTo>
                    <a:cubicBezTo>
                      <a:pt x="3759" y="2233"/>
                      <a:pt x="2719" y="1260"/>
                      <a:pt x="2624" y="1"/>
                    </a:cubicBez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6810199" y="4468424"/>
                <a:ext cx="68709" cy="2862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093" extrusionOk="0">
                    <a:moveTo>
                      <a:pt x="0" y="0"/>
                    </a:moveTo>
                    <a:lnTo>
                      <a:pt x="0" y="821"/>
                    </a:lnTo>
                    <a:cubicBezTo>
                      <a:pt x="420" y="1002"/>
                      <a:pt x="866" y="1092"/>
                      <a:pt x="1312" y="1092"/>
                    </a:cubicBezTo>
                    <a:cubicBezTo>
                      <a:pt x="1758" y="1092"/>
                      <a:pt x="2204" y="1002"/>
                      <a:pt x="2624" y="821"/>
                    </a:cubicBezTo>
                    <a:lnTo>
                      <a:pt x="2624" y="0"/>
                    </a:lnTo>
                    <a:close/>
                  </a:path>
                </a:pathLst>
              </a:custGeom>
              <a:solidFill>
                <a:srgbClr val="EE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6752226" y="4336399"/>
                <a:ext cx="184630" cy="149019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691" extrusionOk="0">
                    <a:moveTo>
                      <a:pt x="3521" y="0"/>
                    </a:moveTo>
                    <a:cubicBezTo>
                      <a:pt x="3452" y="0"/>
                      <a:pt x="3383" y="34"/>
                      <a:pt x="3340" y="100"/>
                    </a:cubicBezTo>
                    <a:cubicBezTo>
                      <a:pt x="2529" y="1360"/>
                      <a:pt x="1451" y="1789"/>
                      <a:pt x="955" y="1923"/>
                    </a:cubicBezTo>
                    <a:cubicBezTo>
                      <a:pt x="869" y="1951"/>
                      <a:pt x="573" y="1980"/>
                      <a:pt x="573" y="1980"/>
                    </a:cubicBezTo>
                    <a:cubicBezTo>
                      <a:pt x="249" y="1980"/>
                      <a:pt x="1" y="2266"/>
                      <a:pt x="30" y="2581"/>
                    </a:cubicBezTo>
                    <a:cubicBezTo>
                      <a:pt x="68" y="2867"/>
                      <a:pt x="316" y="3077"/>
                      <a:pt x="602" y="3077"/>
                    </a:cubicBezTo>
                    <a:lnTo>
                      <a:pt x="697" y="3077"/>
                    </a:lnTo>
                    <a:cubicBezTo>
                      <a:pt x="812" y="4556"/>
                      <a:pt x="2043" y="5691"/>
                      <a:pt x="3521" y="5691"/>
                    </a:cubicBezTo>
                    <a:cubicBezTo>
                      <a:pt x="5009" y="5691"/>
                      <a:pt x="6240" y="4556"/>
                      <a:pt x="6355" y="3077"/>
                    </a:cubicBezTo>
                    <a:lnTo>
                      <a:pt x="6440" y="3077"/>
                    </a:lnTo>
                    <a:cubicBezTo>
                      <a:pt x="6727" y="3077"/>
                      <a:pt x="6975" y="2867"/>
                      <a:pt x="7013" y="2581"/>
                    </a:cubicBezTo>
                    <a:cubicBezTo>
                      <a:pt x="7051" y="2266"/>
                      <a:pt x="6793" y="1980"/>
                      <a:pt x="6469" y="1980"/>
                    </a:cubicBezTo>
                    <a:cubicBezTo>
                      <a:pt x="6469" y="1980"/>
                      <a:pt x="6183" y="1951"/>
                      <a:pt x="6087" y="1923"/>
                    </a:cubicBezTo>
                    <a:cubicBezTo>
                      <a:pt x="5591" y="1789"/>
                      <a:pt x="4523" y="1360"/>
                      <a:pt x="3702" y="100"/>
                    </a:cubicBezTo>
                    <a:cubicBezTo>
                      <a:pt x="3660" y="34"/>
                      <a:pt x="3590" y="0"/>
                      <a:pt x="3521" y="0"/>
                    </a:cubicBezTo>
                    <a:close/>
                  </a:path>
                </a:pathLst>
              </a:custGeom>
              <a:solidFill>
                <a:srgbClr val="F6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6752226" y="4336451"/>
                <a:ext cx="169417" cy="149202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5698" extrusionOk="0">
                    <a:moveTo>
                      <a:pt x="3521" y="1"/>
                    </a:moveTo>
                    <a:cubicBezTo>
                      <a:pt x="3452" y="1"/>
                      <a:pt x="3383" y="36"/>
                      <a:pt x="3340" y="108"/>
                    </a:cubicBezTo>
                    <a:cubicBezTo>
                      <a:pt x="2901" y="785"/>
                      <a:pt x="2281" y="1339"/>
                      <a:pt x="1556" y="1692"/>
                    </a:cubicBezTo>
                    <a:cubicBezTo>
                      <a:pt x="1365" y="1787"/>
                      <a:pt x="1165" y="1863"/>
                      <a:pt x="955" y="1921"/>
                    </a:cubicBezTo>
                    <a:cubicBezTo>
                      <a:pt x="869" y="1949"/>
                      <a:pt x="573" y="1978"/>
                      <a:pt x="573" y="1978"/>
                    </a:cubicBezTo>
                    <a:cubicBezTo>
                      <a:pt x="249" y="1978"/>
                      <a:pt x="1" y="2264"/>
                      <a:pt x="30" y="2579"/>
                    </a:cubicBezTo>
                    <a:cubicBezTo>
                      <a:pt x="68" y="2865"/>
                      <a:pt x="316" y="3075"/>
                      <a:pt x="612" y="3075"/>
                    </a:cubicBezTo>
                    <a:lnTo>
                      <a:pt x="697" y="3075"/>
                    </a:lnTo>
                    <a:cubicBezTo>
                      <a:pt x="801" y="4570"/>
                      <a:pt x="2056" y="5697"/>
                      <a:pt x="3504" y="5697"/>
                    </a:cubicBezTo>
                    <a:cubicBezTo>
                      <a:pt x="3654" y="5697"/>
                      <a:pt x="3807" y="5685"/>
                      <a:pt x="3960" y="5660"/>
                    </a:cubicBezTo>
                    <a:cubicBezTo>
                      <a:pt x="2710" y="5460"/>
                      <a:pt x="1737" y="4458"/>
                      <a:pt x="1575" y="3199"/>
                    </a:cubicBezTo>
                    <a:cubicBezTo>
                      <a:pt x="1556" y="3018"/>
                      <a:pt x="1556" y="2827"/>
                      <a:pt x="1575" y="2636"/>
                    </a:cubicBezTo>
                    <a:cubicBezTo>
                      <a:pt x="1594" y="2483"/>
                      <a:pt x="1642" y="2340"/>
                      <a:pt x="1728" y="2207"/>
                    </a:cubicBezTo>
                    <a:cubicBezTo>
                      <a:pt x="1804" y="2102"/>
                      <a:pt x="1909" y="2006"/>
                      <a:pt x="2033" y="1940"/>
                    </a:cubicBezTo>
                    <a:cubicBezTo>
                      <a:pt x="2615" y="1606"/>
                      <a:pt x="3121" y="1148"/>
                      <a:pt x="3521" y="604"/>
                    </a:cubicBezTo>
                    <a:cubicBezTo>
                      <a:pt x="3970" y="1234"/>
                      <a:pt x="4580" y="1739"/>
                      <a:pt x="5286" y="2083"/>
                    </a:cubicBezTo>
                    <a:cubicBezTo>
                      <a:pt x="5445" y="2158"/>
                      <a:pt x="5616" y="2196"/>
                      <a:pt x="5786" y="2196"/>
                    </a:cubicBezTo>
                    <a:cubicBezTo>
                      <a:pt x="6025" y="2196"/>
                      <a:pt x="6263" y="2122"/>
                      <a:pt x="6469" y="1978"/>
                    </a:cubicBezTo>
                    <a:cubicBezTo>
                      <a:pt x="6469" y="1978"/>
                      <a:pt x="6183" y="1949"/>
                      <a:pt x="6087" y="1921"/>
                    </a:cubicBezTo>
                    <a:cubicBezTo>
                      <a:pt x="5591" y="1787"/>
                      <a:pt x="4523" y="1358"/>
                      <a:pt x="3702" y="108"/>
                    </a:cubicBezTo>
                    <a:cubicBezTo>
                      <a:pt x="3660" y="36"/>
                      <a:pt x="3590" y="1"/>
                      <a:pt x="3521" y="1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6804439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1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6873148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0" y="72"/>
                      <a:pt x="0" y="215"/>
                    </a:cubicBezTo>
                    <a:lnTo>
                      <a:pt x="0" y="435"/>
                    </a:lnTo>
                    <a:cubicBezTo>
                      <a:pt x="0" y="559"/>
                      <a:pt x="96" y="654"/>
                      <a:pt x="220" y="654"/>
                    </a:cubicBezTo>
                    <a:cubicBezTo>
                      <a:pt x="334" y="654"/>
                      <a:pt x="439" y="559"/>
                      <a:pt x="439" y="435"/>
                    </a:cubicBezTo>
                    <a:lnTo>
                      <a:pt x="439" y="215"/>
                    </a:lnTo>
                    <a:cubicBezTo>
                      <a:pt x="439" y="72"/>
                      <a:pt x="329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6878883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6810199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6841909" y="4269810"/>
                <a:ext cx="94214" cy="10146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3875" extrusionOk="0">
                    <a:moveTo>
                      <a:pt x="735" y="1"/>
                    </a:moveTo>
                    <a:cubicBezTo>
                      <a:pt x="1" y="1861"/>
                      <a:pt x="1375" y="3874"/>
                      <a:pt x="3378" y="3874"/>
                    </a:cubicBezTo>
                    <a:cubicBezTo>
                      <a:pt x="3454" y="3874"/>
                      <a:pt x="3521" y="3874"/>
                      <a:pt x="3597" y="3865"/>
                    </a:cubicBezTo>
                    <a:lnTo>
                      <a:pt x="3597" y="3435"/>
                    </a:lnTo>
                    <a:cubicBezTo>
                      <a:pt x="3597" y="1747"/>
                      <a:pt x="2386" y="306"/>
                      <a:pt x="735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6818683" y="4426187"/>
                <a:ext cx="51480" cy="2275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69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6" y="545"/>
                      <a:pt x="487" y="869"/>
                      <a:pt x="983" y="869"/>
                    </a:cubicBezTo>
                    <a:cubicBezTo>
                      <a:pt x="1479" y="869"/>
                      <a:pt x="1890" y="545"/>
                      <a:pt x="1956" y="125"/>
                    </a:cubicBezTo>
                    <a:cubicBezTo>
                      <a:pt x="1966" y="58"/>
                      <a:pt x="1918" y="1"/>
                      <a:pt x="18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6754242" y="4529854"/>
                <a:ext cx="180624" cy="87222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331" extrusionOk="0">
                    <a:moveTo>
                      <a:pt x="1050" y="1"/>
                    </a:moveTo>
                    <a:lnTo>
                      <a:pt x="0" y="373"/>
                    </a:lnTo>
                    <a:cubicBezTo>
                      <a:pt x="258" y="2071"/>
                      <a:pt x="1727" y="3330"/>
                      <a:pt x="3444" y="3330"/>
                    </a:cubicBezTo>
                    <a:cubicBezTo>
                      <a:pt x="5171" y="3330"/>
                      <a:pt x="6631" y="2071"/>
                      <a:pt x="6898" y="373"/>
                    </a:cubicBezTo>
                    <a:lnTo>
                      <a:pt x="5839" y="1"/>
                    </a:lnTo>
                    <a:cubicBezTo>
                      <a:pt x="5753" y="1260"/>
                      <a:pt x="4704" y="2233"/>
                      <a:pt x="3444" y="2233"/>
                    </a:cubicBezTo>
                    <a:cubicBezTo>
                      <a:pt x="2185" y="2233"/>
                      <a:pt x="1145" y="1260"/>
                      <a:pt x="105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6764978" y="4525874"/>
                <a:ext cx="158891" cy="79707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3044" extrusionOk="0">
                    <a:moveTo>
                      <a:pt x="1069" y="0"/>
                    </a:moveTo>
                    <a:lnTo>
                      <a:pt x="1" y="372"/>
                    </a:lnTo>
                    <a:cubicBezTo>
                      <a:pt x="201" y="1899"/>
                      <a:pt x="1498" y="3043"/>
                      <a:pt x="3034" y="3043"/>
                    </a:cubicBezTo>
                    <a:cubicBezTo>
                      <a:pt x="4570" y="3043"/>
                      <a:pt x="5868" y="1899"/>
                      <a:pt x="6068" y="372"/>
                    </a:cubicBezTo>
                    <a:lnTo>
                      <a:pt x="4999" y="0"/>
                    </a:lnTo>
                    <a:cubicBezTo>
                      <a:pt x="4999" y="1088"/>
                      <a:pt x="4122" y="1965"/>
                      <a:pt x="3034" y="1965"/>
                    </a:cubicBezTo>
                    <a:cubicBezTo>
                      <a:pt x="1947" y="1965"/>
                      <a:pt x="1069" y="1088"/>
                      <a:pt x="1069" y="0"/>
                    </a:cubicBez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8" name="Google Shape;848;p32"/>
          <p:cNvSpPr txBox="1">
            <a:spLocks noGrp="1"/>
          </p:cNvSpPr>
          <p:nvPr>
            <p:ph type="title" idx="3"/>
          </p:nvPr>
        </p:nvSpPr>
        <p:spPr>
          <a:xfrm>
            <a:off x="3527393" y="297757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고태희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2"/>
          <p:cNvSpPr txBox="1">
            <a:spLocks noGrp="1"/>
          </p:cNvSpPr>
          <p:nvPr>
            <p:ph type="title" idx="3"/>
          </p:nvPr>
        </p:nvSpPr>
        <p:spPr>
          <a:xfrm>
            <a:off x="5391743" y="297196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전경찬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7167060" y="2953134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이은옥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852" name="Google Shape;852;p32"/>
          <p:cNvSpPr/>
          <p:nvPr/>
        </p:nvSpPr>
        <p:spPr>
          <a:xfrm>
            <a:off x="2436813" y="11207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32"/>
          <p:cNvPicPr preferRelativeResize="0"/>
          <p:nvPr/>
        </p:nvPicPr>
        <p:blipFill rotWithShape="1">
          <a:blip r:embed="rId3">
            <a:alphaModFix/>
          </a:blip>
          <a:srcRect l="35509" t="34517" r="35108" b="36823"/>
          <a:stretch/>
        </p:blipFill>
        <p:spPr>
          <a:xfrm rot="5400000">
            <a:off x="1775035" y="1283755"/>
            <a:ext cx="2015079" cy="147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32"/>
          <p:cNvSpPr txBox="1"/>
          <p:nvPr/>
        </p:nvSpPr>
        <p:spPr>
          <a:xfrm>
            <a:off x="-201189" y="341476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일정 관리</a:t>
            </a:r>
            <a:endParaRPr/>
          </a:p>
        </p:txBody>
      </p:sp>
      <p:sp>
        <p:nvSpPr>
          <p:cNvPr id="855" name="Google Shape;855;p32"/>
          <p:cNvSpPr txBox="1"/>
          <p:nvPr/>
        </p:nvSpPr>
        <p:spPr>
          <a:xfrm>
            <a:off x="-210032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2"/>
          <p:cNvSpPr txBox="1"/>
          <p:nvPr/>
        </p:nvSpPr>
        <p:spPr>
          <a:xfrm>
            <a:off x="1641407" y="344204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통합 및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총괄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2"/>
          <p:cNvSpPr txBox="1"/>
          <p:nvPr/>
        </p:nvSpPr>
        <p:spPr>
          <a:xfrm>
            <a:off x="1584119" y="3882654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DB 연결 및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2"/>
          <p:cNvSpPr txBox="1"/>
          <p:nvPr/>
        </p:nvSpPr>
        <p:spPr>
          <a:xfrm>
            <a:off x="1575276" y="41231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2"/>
          <p:cNvSpPr txBox="1"/>
          <p:nvPr/>
        </p:nvSpPr>
        <p:spPr>
          <a:xfrm>
            <a:off x="3593364" y="368640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작성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2"/>
          <p:cNvSpPr txBox="1"/>
          <p:nvPr/>
        </p:nvSpPr>
        <p:spPr>
          <a:xfrm>
            <a:off x="7167049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대안 프레임워크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7167049" y="3441636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아이디어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7167042" y="40959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게시판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5470336" y="368639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내 정보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5432411" y="344205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테스트 케이스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3528259" y="342948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디자인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9269" y="978344"/>
            <a:ext cx="1482917" cy="201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1617" y="970109"/>
            <a:ext cx="1472525" cy="201507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2"/>
          <p:cNvSpPr txBox="1"/>
          <p:nvPr/>
        </p:nvSpPr>
        <p:spPr>
          <a:xfrm>
            <a:off x="1652719" y="4570757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63" y="1013275"/>
            <a:ext cx="1472525" cy="20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200" y="1013275"/>
            <a:ext cx="1472500" cy="20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6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pic>
        <p:nvPicPr>
          <p:cNvPr id="2602" name="Google Shape;260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01" y="1404083"/>
            <a:ext cx="5291091" cy="258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218" y="2116379"/>
            <a:ext cx="5291091" cy="258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6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pic>
        <p:nvPicPr>
          <p:cNvPr id="2610" name="Google Shape;261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52" y="1177632"/>
            <a:ext cx="7412019" cy="36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797" y="1655496"/>
            <a:ext cx="7066500" cy="344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7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pic>
        <p:nvPicPr>
          <p:cNvPr id="2618" name="Google Shape;26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234" y="1180746"/>
            <a:ext cx="4562764" cy="224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020" y="2095129"/>
            <a:ext cx="4562764" cy="224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70"/>
          <p:cNvSpPr txBox="1"/>
          <p:nvPr/>
        </p:nvSpPr>
        <p:spPr>
          <a:xfrm>
            <a:off x="482444" y="2301618"/>
            <a:ext cx="26277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하위 메뉴 선택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7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활용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pic>
        <p:nvPicPr>
          <p:cNvPr id="2627" name="Google Shape;262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796" y="1401697"/>
            <a:ext cx="2050957" cy="62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796" y="3306466"/>
            <a:ext cx="2050957" cy="149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795" y="2110821"/>
            <a:ext cx="2050957" cy="11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71"/>
          <p:cNvSpPr txBox="1"/>
          <p:nvPr/>
        </p:nvSpPr>
        <p:spPr>
          <a:xfrm>
            <a:off x="1049849" y="1061649"/>
            <a:ext cx="20708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 테스트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1" name="Google Shape;2631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080" y="1370381"/>
            <a:ext cx="2678766" cy="103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71"/>
          <p:cNvSpPr txBox="1"/>
          <p:nvPr/>
        </p:nvSpPr>
        <p:spPr>
          <a:xfrm>
            <a:off x="3964080" y="1013091"/>
            <a:ext cx="34228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쿼리 동시 수행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3" name="Google Shape;2633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64080" y="2792982"/>
            <a:ext cx="3948393" cy="215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71"/>
          <p:cNvSpPr txBox="1"/>
          <p:nvPr/>
        </p:nvSpPr>
        <p:spPr>
          <a:xfrm>
            <a:off x="3964079" y="2485205"/>
            <a:ext cx="2822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&amp; Ajax 개발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7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grpSp>
        <p:nvGrpSpPr>
          <p:cNvPr id="2641" name="Google Shape;2641;p72"/>
          <p:cNvGrpSpPr/>
          <p:nvPr/>
        </p:nvGrpSpPr>
        <p:grpSpPr>
          <a:xfrm>
            <a:off x="4213775" y="583477"/>
            <a:ext cx="3990975" cy="3976546"/>
            <a:chOff x="2884017" y="1738760"/>
            <a:chExt cx="2804818" cy="2415606"/>
          </a:xfrm>
        </p:grpSpPr>
        <p:sp>
          <p:nvSpPr>
            <p:cNvPr id="2642" name="Google Shape;2642;p72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8" name="Google Shape;2818;p72"/>
          <p:cNvSpPr txBox="1"/>
          <p:nvPr/>
        </p:nvSpPr>
        <p:spPr>
          <a:xfrm>
            <a:off x="1261350" y="2397947"/>
            <a:ext cx="26365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및 </a:t>
            </a:r>
            <a:r>
              <a:rPr lang="ko-KR" sz="1800"/>
              <a:t>로직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7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추가 개선 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2825" name="Google Shape;2825;p73"/>
          <p:cNvSpPr/>
          <p:nvPr/>
        </p:nvSpPr>
        <p:spPr>
          <a:xfrm>
            <a:off x="3672696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395"/>
              </a:gs>
              <a:gs pos="35000">
                <a:srgbClr val="FFC7B5"/>
              </a:gs>
              <a:gs pos="100000">
                <a:srgbClr val="FFE8DE"/>
              </a:gs>
            </a:gsLst>
            <a:lin ang="16200000" scaled="0"/>
          </a:gradFill>
          <a:ln w="9525" cap="flat" cmpd="sng">
            <a:solidFill>
              <a:srgbClr val="F7917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부서별 게시판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 및 관리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3"/>
          <p:cNvSpPr/>
          <p:nvPr/>
        </p:nvSpPr>
        <p:spPr>
          <a:xfrm>
            <a:off x="699475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BABF"/>
              </a:gs>
              <a:gs pos="35000">
                <a:srgbClr val="CDCDD1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rgbClr val="02173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달력을 통한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공유 기능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3"/>
          <p:cNvSpPr/>
          <p:nvPr/>
        </p:nvSpPr>
        <p:spPr>
          <a:xfrm>
            <a:off x="6606934" y="2990535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398"/>
              </a:gs>
              <a:gs pos="35000">
                <a:srgbClr val="FFECB6"/>
              </a:gs>
              <a:gs pos="100000">
                <a:srgbClr val="FFF7DE"/>
              </a:gs>
            </a:gsLst>
            <a:lin ang="16200000" scaled="0"/>
          </a:gradFill>
          <a:ln w="9525" cap="flat" cmpd="sng">
            <a:solidFill>
              <a:srgbClr val="F5BE7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채팅을 통한 실시간 업무 공유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3"/>
          <p:cNvSpPr/>
          <p:nvPr/>
        </p:nvSpPr>
        <p:spPr>
          <a:xfrm rot="-5400000">
            <a:off x="6865458" y="1432629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CE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9" name="Google Shape;2829;p73"/>
          <p:cNvGrpSpPr/>
          <p:nvPr/>
        </p:nvGrpSpPr>
        <p:grpSpPr>
          <a:xfrm>
            <a:off x="7241766" y="1644412"/>
            <a:ext cx="556142" cy="635595"/>
            <a:chOff x="3172144" y="-384415"/>
            <a:chExt cx="383970" cy="438947"/>
          </a:xfrm>
        </p:grpSpPr>
        <p:sp>
          <p:nvSpPr>
            <p:cNvPr id="2830" name="Google Shape;2830;p73"/>
            <p:cNvSpPr/>
            <p:nvPr/>
          </p:nvSpPr>
          <p:spPr>
            <a:xfrm>
              <a:off x="3282068" y="351"/>
              <a:ext cx="40363" cy="33516"/>
            </a:xfrm>
            <a:custGeom>
              <a:avLst/>
              <a:gdLst/>
              <a:ahLst/>
              <a:cxnLst/>
              <a:rect l="l" t="t" r="r" b="b"/>
              <a:pathLst>
                <a:path w="4144" h="3442" extrusionOk="0">
                  <a:moveTo>
                    <a:pt x="2822" y="1322"/>
                  </a:moveTo>
                  <a:lnTo>
                    <a:pt x="2822" y="2120"/>
                  </a:lnTo>
                  <a:lnTo>
                    <a:pt x="1322" y="2120"/>
                  </a:lnTo>
                  <a:lnTo>
                    <a:pt x="1322" y="1322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2774"/>
                  </a:lnTo>
                  <a:cubicBezTo>
                    <a:pt x="0" y="3143"/>
                    <a:pt x="298" y="3441"/>
                    <a:pt x="667" y="3441"/>
                  </a:cubicBezTo>
                  <a:lnTo>
                    <a:pt x="3489" y="3441"/>
                  </a:lnTo>
                  <a:cubicBezTo>
                    <a:pt x="3858" y="3441"/>
                    <a:pt x="4144" y="3143"/>
                    <a:pt x="4144" y="2774"/>
                  </a:cubicBezTo>
                  <a:lnTo>
                    <a:pt x="4144" y="655"/>
                  </a:ln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3"/>
            <p:cNvSpPr/>
            <p:nvPr/>
          </p:nvSpPr>
          <p:spPr>
            <a:xfrm>
              <a:off x="3282068" y="-356938"/>
              <a:ext cx="40363" cy="12873"/>
            </a:xfrm>
            <a:custGeom>
              <a:avLst/>
              <a:gdLst/>
              <a:ahLst/>
              <a:cxnLst/>
              <a:rect l="l" t="t" r="r" b="b"/>
              <a:pathLst>
                <a:path w="4144" h="1322" extrusionOk="0"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22"/>
                    <a:pt x="667" y="1322"/>
                  </a:cubicBezTo>
                  <a:lnTo>
                    <a:pt x="3489" y="1322"/>
                  </a:lnTo>
                  <a:cubicBezTo>
                    <a:pt x="3858" y="1322"/>
                    <a:pt x="4144" y="1024"/>
                    <a:pt x="4144" y="655"/>
                  </a:cubicBez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3"/>
            <p:cNvSpPr/>
            <p:nvPr/>
          </p:nvSpPr>
          <p:spPr>
            <a:xfrm>
              <a:off x="3198810" y="-198872"/>
              <a:ext cx="206897" cy="164009"/>
            </a:xfrm>
            <a:custGeom>
              <a:avLst/>
              <a:gdLst/>
              <a:ahLst/>
              <a:cxnLst/>
              <a:rect l="l" t="t" r="r" b="b"/>
              <a:pathLst>
                <a:path w="21242" h="16843" extrusionOk="0">
                  <a:moveTo>
                    <a:pt x="10240" y="1983"/>
                  </a:moveTo>
                  <a:lnTo>
                    <a:pt x="11466" y="7472"/>
                  </a:lnTo>
                  <a:lnTo>
                    <a:pt x="10347" y="6507"/>
                  </a:lnTo>
                  <a:cubicBezTo>
                    <a:pt x="10223" y="6400"/>
                    <a:pt x="10069" y="6346"/>
                    <a:pt x="9916" y="6346"/>
                  </a:cubicBezTo>
                  <a:cubicBezTo>
                    <a:pt x="9747" y="6346"/>
                    <a:pt x="9579" y="6412"/>
                    <a:pt x="9454" y="6543"/>
                  </a:cubicBezTo>
                  <a:lnTo>
                    <a:pt x="7978" y="8007"/>
                  </a:lnTo>
                  <a:lnTo>
                    <a:pt x="6275" y="4590"/>
                  </a:lnTo>
                  <a:cubicBezTo>
                    <a:pt x="6157" y="4362"/>
                    <a:pt x="5920" y="4233"/>
                    <a:pt x="5680" y="4233"/>
                  </a:cubicBezTo>
                  <a:cubicBezTo>
                    <a:pt x="5556" y="4233"/>
                    <a:pt x="5432" y="4267"/>
                    <a:pt x="5323" y="4340"/>
                  </a:cubicBezTo>
                  <a:lnTo>
                    <a:pt x="3751" y="5388"/>
                  </a:lnTo>
                  <a:lnTo>
                    <a:pt x="2882" y="4078"/>
                  </a:lnTo>
                  <a:lnTo>
                    <a:pt x="4418" y="2221"/>
                  </a:lnTo>
                  <a:lnTo>
                    <a:pt x="7466" y="4043"/>
                  </a:lnTo>
                  <a:cubicBezTo>
                    <a:pt x="7574" y="4106"/>
                    <a:pt x="7691" y="4138"/>
                    <a:pt x="7809" y="4138"/>
                  </a:cubicBezTo>
                  <a:cubicBezTo>
                    <a:pt x="7976" y="4138"/>
                    <a:pt x="8142" y="4073"/>
                    <a:pt x="8275" y="3947"/>
                  </a:cubicBezTo>
                  <a:lnTo>
                    <a:pt x="10240" y="1983"/>
                  </a:lnTo>
                  <a:close/>
                  <a:moveTo>
                    <a:pt x="13621" y="11091"/>
                  </a:moveTo>
                  <a:lnTo>
                    <a:pt x="14360" y="11734"/>
                  </a:lnTo>
                  <a:lnTo>
                    <a:pt x="13859" y="12151"/>
                  </a:lnTo>
                  <a:lnTo>
                    <a:pt x="13621" y="11091"/>
                  </a:lnTo>
                  <a:close/>
                  <a:moveTo>
                    <a:pt x="10606" y="1"/>
                  </a:moveTo>
                  <a:cubicBezTo>
                    <a:pt x="10445" y="1"/>
                    <a:pt x="10283" y="59"/>
                    <a:pt x="10157" y="185"/>
                  </a:cubicBezTo>
                  <a:lnTo>
                    <a:pt x="7704" y="2650"/>
                  </a:lnTo>
                  <a:lnTo>
                    <a:pt x="4608" y="792"/>
                  </a:lnTo>
                  <a:cubicBezTo>
                    <a:pt x="4504" y="729"/>
                    <a:pt x="4388" y="698"/>
                    <a:pt x="4273" y="698"/>
                  </a:cubicBezTo>
                  <a:cubicBezTo>
                    <a:pt x="4084" y="698"/>
                    <a:pt x="3896" y="780"/>
                    <a:pt x="3763" y="935"/>
                  </a:cubicBezTo>
                  <a:lnTo>
                    <a:pt x="2108" y="2923"/>
                  </a:lnTo>
                  <a:lnTo>
                    <a:pt x="1298" y="1697"/>
                  </a:lnTo>
                  <a:cubicBezTo>
                    <a:pt x="1171" y="1510"/>
                    <a:pt x="959" y="1407"/>
                    <a:pt x="745" y="1407"/>
                  </a:cubicBezTo>
                  <a:cubicBezTo>
                    <a:pt x="619" y="1407"/>
                    <a:pt x="492" y="1443"/>
                    <a:pt x="382" y="1518"/>
                  </a:cubicBezTo>
                  <a:cubicBezTo>
                    <a:pt x="84" y="1721"/>
                    <a:pt x="1" y="2138"/>
                    <a:pt x="191" y="2435"/>
                  </a:cubicBezTo>
                  <a:lnTo>
                    <a:pt x="1227" y="3983"/>
                  </a:lnTo>
                  <a:lnTo>
                    <a:pt x="239" y="5174"/>
                  </a:lnTo>
                  <a:cubicBezTo>
                    <a:pt x="1" y="5459"/>
                    <a:pt x="36" y="5876"/>
                    <a:pt x="322" y="6102"/>
                  </a:cubicBezTo>
                  <a:cubicBezTo>
                    <a:pt x="449" y="6208"/>
                    <a:pt x="601" y="6260"/>
                    <a:pt x="751" y="6260"/>
                  </a:cubicBezTo>
                  <a:cubicBezTo>
                    <a:pt x="940" y="6260"/>
                    <a:pt x="1125" y="6178"/>
                    <a:pt x="1251" y="6019"/>
                  </a:cubicBezTo>
                  <a:lnTo>
                    <a:pt x="1989" y="5138"/>
                  </a:lnTo>
                  <a:lnTo>
                    <a:pt x="3013" y="6674"/>
                  </a:lnTo>
                  <a:cubicBezTo>
                    <a:pt x="3140" y="6861"/>
                    <a:pt x="3352" y="6963"/>
                    <a:pt x="3566" y="6963"/>
                  </a:cubicBezTo>
                  <a:cubicBezTo>
                    <a:pt x="3692" y="6963"/>
                    <a:pt x="3819" y="6928"/>
                    <a:pt x="3930" y="6852"/>
                  </a:cubicBezTo>
                  <a:lnTo>
                    <a:pt x="5430" y="5852"/>
                  </a:lnTo>
                  <a:lnTo>
                    <a:pt x="7216" y="9424"/>
                  </a:lnTo>
                  <a:cubicBezTo>
                    <a:pt x="7328" y="9656"/>
                    <a:pt x="7565" y="9784"/>
                    <a:pt x="7807" y="9784"/>
                  </a:cubicBezTo>
                  <a:cubicBezTo>
                    <a:pt x="7974" y="9784"/>
                    <a:pt x="8144" y="9723"/>
                    <a:pt x="8275" y="9591"/>
                  </a:cubicBezTo>
                  <a:lnTo>
                    <a:pt x="9954" y="7912"/>
                  </a:lnTo>
                  <a:lnTo>
                    <a:pt x="11943" y="9638"/>
                  </a:lnTo>
                  <a:lnTo>
                    <a:pt x="12800" y="13508"/>
                  </a:lnTo>
                  <a:cubicBezTo>
                    <a:pt x="12872" y="13820"/>
                    <a:pt x="13158" y="14013"/>
                    <a:pt x="13454" y="14013"/>
                  </a:cubicBezTo>
                  <a:cubicBezTo>
                    <a:pt x="13599" y="14013"/>
                    <a:pt x="13746" y="13967"/>
                    <a:pt x="13871" y="13865"/>
                  </a:cubicBezTo>
                  <a:lnTo>
                    <a:pt x="15372" y="12615"/>
                  </a:lnTo>
                  <a:lnTo>
                    <a:pt x="20075" y="16687"/>
                  </a:lnTo>
                  <a:cubicBezTo>
                    <a:pt x="20195" y="16792"/>
                    <a:pt x="20347" y="16843"/>
                    <a:pt x="20498" y="16843"/>
                  </a:cubicBezTo>
                  <a:cubicBezTo>
                    <a:pt x="20707" y="16843"/>
                    <a:pt x="20915" y="16747"/>
                    <a:pt x="21039" y="16568"/>
                  </a:cubicBezTo>
                  <a:cubicBezTo>
                    <a:pt x="21241" y="16294"/>
                    <a:pt x="21194" y="15901"/>
                    <a:pt x="20932" y="15687"/>
                  </a:cubicBezTo>
                  <a:lnTo>
                    <a:pt x="16407" y="11758"/>
                  </a:lnTo>
                  <a:lnTo>
                    <a:pt x="17646" y="10722"/>
                  </a:lnTo>
                  <a:lnTo>
                    <a:pt x="20039" y="13115"/>
                  </a:lnTo>
                  <a:cubicBezTo>
                    <a:pt x="20164" y="13246"/>
                    <a:pt x="20333" y="13312"/>
                    <a:pt x="20503" y="13312"/>
                  </a:cubicBezTo>
                  <a:cubicBezTo>
                    <a:pt x="20673" y="13312"/>
                    <a:pt x="20842" y="13246"/>
                    <a:pt x="20967" y="13115"/>
                  </a:cubicBezTo>
                  <a:cubicBezTo>
                    <a:pt x="21229" y="12865"/>
                    <a:pt x="21229" y="12436"/>
                    <a:pt x="20967" y="12186"/>
                  </a:cubicBezTo>
                  <a:lnTo>
                    <a:pt x="18146" y="9365"/>
                  </a:lnTo>
                  <a:cubicBezTo>
                    <a:pt x="18017" y="9236"/>
                    <a:pt x="17844" y="9170"/>
                    <a:pt x="17670" y="9170"/>
                  </a:cubicBezTo>
                  <a:cubicBezTo>
                    <a:pt x="17522" y="9170"/>
                    <a:pt x="17373" y="9218"/>
                    <a:pt x="17253" y="9317"/>
                  </a:cubicBezTo>
                  <a:lnTo>
                    <a:pt x="15395" y="10877"/>
                  </a:lnTo>
                  <a:lnTo>
                    <a:pt x="13145" y="8924"/>
                  </a:lnTo>
                  <a:lnTo>
                    <a:pt x="11276" y="518"/>
                  </a:lnTo>
                  <a:cubicBezTo>
                    <a:pt x="11199" y="195"/>
                    <a:pt x="10903" y="1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3"/>
            <p:cNvSpPr/>
            <p:nvPr/>
          </p:nvSpPr>
          <p:spPr>
            <a:xfrm>
              <a:off x="3172144" y="-384415"/>
              <a:ext cx="383970" cy="438947"/>
            </a:xfrm>
            <a:custGeom>
              <a:avLst/>
              <a:gdLst/>
              <a:ahLst/>
              <a:cxnLst/>
              <a:rect l="l" t="t" r="r" b="b"/>
              <a:pathLst>
                <a:path w="39422" h="45078" extrusionOk="0">
                  <a:moveTo>
                    <a:pt x="23241" y="1322"/>
                  </a:moveTo>
                  <a:cubicBezTo>
                    <a:pt x="24325" y="1322"/>
                    <a:pt x="25218" y="2120"/>
                    <a:pt x="25372" y="3156"/>
                  </a:cubicBezTo>
                  <a:cubicBezTo>
                    <a:pt x="23539" y="3596"/>
                    <a:pt x="21872" y="4477"/>
                    <a:pt x="20527" y="5656"/>
                  </a:cubicBezTo>
                  <a:cubicBezTo>
                    <a:pt x="20491" y="5644"/>
                    <a:pt x="20455" y="5644"/>
                    <a:pt x="20419" y="5644"/>
                  </a:cubicBezTo>
                  <a:lnTo>
                    <a:pt x="1322" y="5644"/>
                  </a:lnTo>
                  <a:lnTo>
                    <a:pt x="1322" y="3477"/>
                  </a:lnTo>
                  <a:cubicBezTo>
                    <a:pt x="1322" y="2286"/>
                    <a:pt x="2286" y="1322"/>
                    <a:pt x="3489" y="1322"/>
                  </a:cubicBezTo>
                  <a:close/>
                  <a:moveTo>
                    <a:pt x="28182" y="4144"/>
                  </a:moveTo>
                  <a:cubicBezTo>
                    <a:pt x="33647" y="4144"/>
                    <a:pt x="38100" y="8275"/>
                    <a:pt x="38100" y="13359"/>
                  </a:cubicBezTo>
                  <a:cubicBezTo>
                    <a:pt x="38100" y="18443"/>
                    <a:pt x="33647" y="22575"/>
                    <a:pt x="28182" y="22575"/>
                  </a:cubicBezTo>
                  <a:cubicBezTo>
                    <a:pt x="26884" y="22575"/>
                    <a:pt x="25634" y="22348"/>
                    <a:pt x="24444" y="21908"/>
                  </a:cubicBezTo>
                  <a:cubicBezTo>
                    <a:pt x="24367" y="21877"/>
                    <a:pt x="24286" y="21862"/>
                    <a:pt x="24206" y="21862"/>
                  </a:cubicBezTo>
                  <a:cubicBezTo>
                    <a:pt x="24098" y="21862"/>
                    <a:pt x="23991" y="21889"/>
                    <a:pt x="23896" y="21944"/>
                  </a:cubicBezTo>
                  <a:lnTo>
                    <a:pt x="20229" y="23944"/>
                  </a:lnTo>
                  <a:lnTo>
                    <a:pt x="21419" y="20670"/>
                  </a:lnTo>
                  <a:cubicBezTo>
                    <a:pt x="21515" y="20408"/>
                    <a:pt x="21443" y="20134"/>
                    <a:pt x="21241" y="19943"/>
                  </a:cubicBezTo>
                  <a:cubicBezTo>
                    <a:pt x="19312" y="18205"/>
                    <a:pt x="18252" y="15860"/>
                    <a:pt x="18252" y="13359"/>
                  </a:cubicBezTo>
                  <a:cubicBezTo>
                    <a:pt x="18252" y="8275"/>
                    <a:pt x="22705" y="4144"/>
                    <a:pt x="28182" y="4144"/>
                  </a:cubicBezTo>
                  <a:close/>
                  <a:moveTo>
                    <a:pt x="25408" y="38720"/>
                  </a:moveTo>
                  <a:lnTo>
                    <a:pt x="25408" y="41589"/>
                  </a:lnTo>
                  <a:cubicBezTo>
                    <a:pt x="25408" y="42780"/>
                    <a:pt x="24432" y="43744"/>
                    <a:pt x="23241" y="43744"/>
                  </a:cubicBezTo>
                  <a:lnTo>
                    <a:pt x="3489" y="43744"/>
                  </a:lnTo>
                  <a:cubicBezTo>
                    <a:pt x="2286" y="43744"/>
                    <a:pt x="1322" y="42780"/>
                    <a:pt x="1322" y="41589"/>
                  </a:cubicBezTo>
                  <a:lnTo>
                    <a:pt x="1322" y="38720"/>
                  </a:lnTo>
                  <a:close/>
                  <a:moveTo>
                    <a:pt x="3489" y="0"/>
                  </a:moveTo>
                  <a:cubicBezTo>
                    <a:pt x="1560" y="0"/>
                    <a:pt x="0" y="1560"/>
                    <a:pt x="0" y="3477"/>
                  </a:cubicBezTo>
                  <a:lnTo>
                    <a:pt x="0" y="28194"/>
                  </a:lnTo>
                  <a:cubicBezTo>
                    <a:pt x="0" y="28563"/>
                    <a:pt x="298" y="28861"/>
                    <a:pt x="655" y="28861"/>
                  </a:cubicBezTo>
                  <a:cubicBezTo>
                    <a:pt x="1024" y="28861"/>
                    <a:pt x="1322" y="28563"/>
                    <a:pt x="1322" y="28194"/>
                  </a:cubicBezTo>
                  <a:lnTo>
                    <a:pt x="1322" y="6966"/>
                  </a:lnTo>
                  <a:lnTo>
                    <a:pt x="19253" y="6966"/>
                  </a:lnTo>
                  <a:cubicBezTo>
                    <a:pt x="17800" y="8740"/>
                    <a:pt x="16931" y="10954"/>
                    <a:pt x="16931" y="13359"/>
                  </a:cubicBezTo>
                  <a:cubicBezTo>
                    <a:pt x="16931" y="16098"/>
                    <a:pt x="18026" y="18658"/>
                    <a:pt x="20026" y="20622"/>
                  </a:cubicBezTo>
                  <a:lnTo>
                    <a:pt x="18383" y="25135"/>
                  </a:lnTo>
                  <a:cubicBezTo>
                    <a:pt x="18220" y="25587"/>
                    <a:pt x="18593" y="26024"/>
                    <a:pt x="19019" y="26024"/>
                  </a:cubicBezTo>
                  <a:cubicBezTo>
                    <a:pt x="19120" y="26024"/>
                    <a:pt x="19224" y="25999"/>
                    <a:pt x="19324" y="25944"/>
                  </a:cubicBezTo>
                  <a:lnTo>
                    <a:pt x="24265" y="23241"/>
                  </a:lnTo>
                  <a:cubicBezTo>
                    <a:pt x="24634" y="23372"/>
                    <a:pt x="25015" y="23491"/>
                    <a:pt x="25408" y="23575"/>
                  </a:cubicBezTo>
                  <a:lnTo>
                    <a:pt x="25408" y="37398"/>
                  </a:lnTo>
                  <a:lnTo>
                    <a:pt x="1322" y="37398"/>
                  </a:lnTo>
                  <a:lnTo>
                    <a:pt x="1322" y="31445"/>
                  </a:lnTo>
                  <a:cubicBezTo>
                    <a:pt x="1322" y="31076"/>
                    <a:pt x="1024" y="30778"/>
                    <a:pt x="655" y="30778"/>
                  </a:cubicBezTo>
                  <a:cubicBezTo>
                    <a:pt x="298" y="30778"/>
                    <a:pt x="0" y="31076"/>
                    <a:pt x="0" y="31445"/>
                  </a:cubicBezTo>
                  <a:lnTo>
                    <a:pt x="0" y="41589"/>
                  </a:lnTo>
                  <a:cubicBezTo>
                    <a:pt x="0" y="43506"/>
                    <a:pt x="1560" y="45077"/>
                    <a:pt x="3489" y="45077"/>
                  </a:cubicBezTo>
                  <a:lnTo>
                    <a:pt x="23241" y="45077"/>
                  </a:lnTo>
                  <a:cubicBezTo>
                    <a:pt x="25158" y="45077"/>
                    <a:pt x="26730" y="43506"/>
                    <a:pt x="26730" y="41589"/>
                  </a:cubicBezTo>
                  <a:lnTo>
                    <a:pt x="26730" y="23813"/>
                  </a:lnTo>
                  <a:cubicBezTo>
                    <a:pt x="27206" y="23872"/>
                    <a:pt x="27694" y="23908"/>
                    <a:pt x="28182" y="23908"/>
                  </a:cubicBezTo>
                  <a:cubicBezTo>
                    <a:pt x="34385" y="23908"/>
                    <a:pt x="39422" y="19169"/>
                    <a:pt x="39422" y="13359"/>
                  </a:cubicBezTo>
                  <a:cubicBezTo>
                    <a:pt x="39422" y="7549"/>
                    <a:pt x="34385" y="2822"/>
                    <a:pt x="28182" y="2822"/>
                  </a:cubicBezTo>
                  <a:cubicBezTo>
                    <a:pt x="27670" y="2822"/>
                    <a:pt x="27170" y="2858"/>
                    <a:pt x="26682" y="2917"/>
                  </a:cubicBezTo>
                  <a:cubicBezTo>
                    <a:pt x="26408" y="1263"/>
                    <a:pt x="24968" y="0"/>
                    <a:pt x="23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73"/>
            <p:cNvSpPr/>
            <p:nvPr/>
          </p:nvSpPr>
          <p:spPr>
            <a:xfrm>
              <a:off x="3426430" y="-219563"/>
              <a:ext cx="40363" cy="40352"/>
            </a:xfrm>
            <a:custGeom>
              <a:avLst/>
              <a:gdLst/>
              <a:ahLst/>
              <a:cxnLst/>
              <a:rect l="l" t="t" r="r" b="b"/>
              <a:pathLst>
                <a:path w="4144" h="4144" extrusionOk="0">
                  <a:moveTo>
                    <a:pt x="2072" y="1322"/>
                  </a:moveTo>
                  <a:cubicBezTo>
                    <a:pt x="2489" y="1322"/>
                    <a:pt x="2822" y="1667"/>
                    <a:pt x="2822" y="2072"/>
                  </a:cubicBezTo>
                  <a:cubicBezTo>
                    <a:pt x="2822" y="2489"/>
                    <a:pt x="2489" y="2822"/>
                    <a:pt x="2072" y="2822"/>
                  </a:cubicBezTo>
                  <a:cubicBezTo>
                    <a:pt x="1656" y="2822"/>
                    <a:pt x="1322" y="2489"/>
                    <a:pt x="1322" y="2072"/>
                  </a:cubicBezTo>
                  <a:cubicBezTo>
                    <a:pt x="1322" y="1667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cubicBezTo>
                    <a:pt x="1" y="3215"/>
                    <a:pt x="929" y="4143"/>
                    <a:pt x="2072" y="4143"/>
                  </a:cubicBezTo>
                  <a:cubicBezTo>
                    <a:pt x="3215" y="4143"/>
                    <a:pt x="4144" y="3215"/>
                    <a:pt x="4144" y="2072"/>
                  </a:cubicBez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73"/>
            <p:cNvSpPr/>
            <p:nvPr/>
          </p:nvSpPr>
          <p:spPr>
            <a:xfrm>
              <a:off x="3426430" y="-329461"/>
              <a:ext cx="40363" cy="95301"/>
            </a:xfrm>
            <a:custGeom>
              <a:avLst/>
              <a:gdLst/>
              <a:ahLst/>
              <a:cxnLst/>
              <a:rect l="l" t="t" r="r" b="b"/>
              <a:pathLst>
                <a:path w="4144" h="9787" extrusionOk="0">
                  <a:moveTo>
                    <a:pt x="2072" y="1322"/>
                  </a:moveTo>
                  <a:cubicBezTo>
                    <a:pt x="2489" y="1322"/>
                    <a:pt x="2822" y="1655"/>
                    <a:pt x="2822" y="2072"/>
                  </a:cubicBezTo>
                  <a:lnTo>
                    <a:pt x="2822" y="7715"/>
                  </a:lnTo>
                  <a:cubicBezTo>
                    <a:pt x="2822" y="8132"/>
                    <a:pt x="2489" y="8465"/>
                    <a:pt x="2072" y="8465"/>
                  </a:cubicBezTo>
                  <a:cubicBezTo>
                    <a:pt x="1656" y="8465"/>
                    <a:pt x="1322" y="8132"/>
                    <a:pt x="1322" y="7715"/>
                  </a:cubicBezTo>
                  <a:lnTo>
                    <a:pt x="1322" y="2072"/>
                  </a:lnTo>
                  <a:cubicBezTo>
                    <a:pt x="1322" y="1655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lnTo>
                    <a:pt x="1" y="7715"/>
                  </a:lnTo>
                  <a:cubicBezTo>
                    <a:pt x="1" y="8858"/>
                    <a:pt x="929" y="9787"/>
                    <a:pt x="2072" y="9787"/>
                  </a:cubicBezTo>
                  <a:cubicBezTo>
                    <a:pt x="3215" y="9787"/>
                    <a:pt x="4144" y="8858"/>
                    <a:pt x="4144" y="7715"/>
                  </a:cubicBezTo>
                  <a:lnTo>
                    <a:pt x="4144" y="2072"/>
                  </a:ln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3"/>
            <p:cNvSpPr/>
            <p:nvPr/>
          </p:nvSpPr>
          <p:spPr>
            <a:xfrm>
              <a:off x="3199618" y="-260720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24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24"/>
                    <a:pt x="2739" y="655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73"/>
            <p:cNvSpPr/>
            <p:nvPr/>
          </p:nvSpPr>
          <p:spPr>
            <a:xfrm>
              <a:off x="3240902" y="-260720"/>
              <a:ext cx="47210" cy="12873"/>
            </a:xfrm>
            <a:custGeom>
              <a:avLst/>
              <a:gdLst/>
              <a:ahLst/>
              <a:cxnLst/>
              <a:rect l="l" t="t" r="r" b="b"/>
              <a:pathLst>
                <a:path w="4847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55"/>
                  </a:cubicBezTo>
                  <a:cubicBezTo>
                    <a:pt x="1" y="1024"/>
                    <a:pt x="286" y="1322"/>
                    <a:pt x="655" y="1322"/>
                  </a:cubicBezTo>
                  <a:lnTo>
                    <a:pt x="4180" y="1322"/>
                  </a:lnTo>
                  <a:cubicBezTo>
                    <a:pt x="4549" y="1322"/>
                    <a:pt x="4846" y="1024"/>
                    <a:pt x="4846" y="655"/>
                  </a:cubicBezTo>
                  <a:cubicBezTo>
                    <a:pt x="4846" y="298"/>
                    <a:pt x="4549" y="0"/>
                    <a:pt x="4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73"/>
            <p:cNvSpPr/>
            <p:nvPr/>
          </p:nvSpPr>
          <p:spPr>
            <a:xfrm>
              <a:off x="3199618" y="-295149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cubicBezTo>
                    <a:pt x="1" y="1036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36"/>
                    <a:pt x="2739" y="667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3"/>
            <p:cNvSpPr/>
            <p:nvPr/>
          </p:nvSpPr>
          <p:spPr>
            <a:xfrm>
              <a:off x="3240902" y="-295149"/>
              <a:ext cx="61011" cy="12873"/>
            </a:xfrm>
            <a:custGeom>
              <a:avLst/>
              <a:gdLst/>
              <a:ahLst/>
              <a:cxnLst/>
              <a:rect l="l" t="t" r="r" b="b"/>
              <a:pathLst>
                <a:path w="6264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67"/>
                  </a:cubicBezTo>
                  <a:cubicBezTo>
                    <a:pt x="1" y="1036"/>
                    <a:pt x="286" y="1322"/>
                    <a:pt x="655" y="1322"/>
                  </a:cubicBezTo>
                  <a:lnTo>
                    <a:pt x="5596" y="1322"/>
                  </a:lnTo>
                  <a:cubicBezTo>
                    <a:pt x="5966" y="1322"/>
                    <a:pt x="6263" y="1036"/>
                    <a:pt x="6263" y="667"/>
                  </a:cubicBezTo>
                  <a:cubicBezTo>
                    <a:pt x="6263" y="298"/>
                    <a:pt x="5966" y="0"/>
                    <a:pt x="5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73"/>
          <p:cNvSpPr/>
          <p:nvPr/>
        </p:nvSpPr>
        <p:spPr>
          <a:xfrm rot="-5400000">
            <a:off x="3931220" y="1432583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399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1" name="Google Shape;2841;p73"/>
          <p:cNvGrpSpPr/>
          <p:nvPr/>
        </p:nvGrpSpPr>
        <p:grpSpPr>
          <a:xfrm>
            <a:off x="4276355" y="1689979"/>
            <a:ext cx="534745" cy="544429"/>
            <a:chOff x="-1458584" y="2571742"/>
            <a:chExt cx="530606" cy="540162"/>
          </a:xfrm>
        </p:grpSpPr>
        <p:sp>
          <p:nvSpPr>
            <p:cNvPr id="2842" name="Google Shape;2842;p73"/>
            <p:cNvSpPr/>
            <p:nvPr/>
          </p:nvSpPr>
          <p:spPr>
            <a:xfrm>
              <a:off x="-1458584" y="2571742"/>
              <a:ext cx="530606" cy="540162"/>
            </a:xfrm>
            <a:custGeom>
              <a:avLst/>
              <a:gdLst/>
              <a:ahLst/>
              <a:cxnLst/>
              <a:rect l="l" t="t" r="r" b="b"/>
              <a:pathLst>
                <a:path w="53583" h="54548" extrusionOk="0">
                  <a:moveTo>
                    <a:pt x="14230" y="1745"/>
                  </a:moveTo>
                  <a:lnTo>
                    <a:pt x="21260" y="2347"/>
                  </a:lnTo>
                  <a:lnTo>
                    <a:pt x="14101" y="3244"/>
                  </a:lnTo>
                  <a:lnTo>
                    <a:pt x="14101" y="3244"/>
                  </a:lnTo>
                  <a:lnTo>
                    <a:pt x="14230" y="1745"/>
                  </a:lnTo>
                  <a:close/>
                  <a:moveTo>
                    <a:pt x="39252" y="1700"/>
                  </a:moveTo>
                  <a:lnTo>
                    <a:pt x="39664" y="4965"/>
                  </a:lnTo>
                  <a:lnTo>
                    <a:pt x="13289" y="4965"/>
                  </a:lnTo>
                  <a:lnTo>
                    <a:pt x="39252" y="1700"/>
                  </a:lnTo>
                  <a:close/>
                  <a:moveTo>
                    <a:pt x="6044" y="5878"/>
                  </a:moveTo>
                  <a:lnTo>
                    <a:pt x="6044" y="40592"/>
                  </a:lnTo>
                  <a:lnTo>
                    <a:pt x="1746" y="6415"/>
                  </a:lnTo>
                  <a:lnTo>
                    <a:pt x="6044" y="5878"/>
                  </a:lnTo>
                  <a:close/>
                  <a:moveTo>
                    <a:pt x="41167" y="4044"/>
                  </a:moveTo>
                  <a:lnTo>
                    <a:pt x="51894" y="4961"/>
                  </a:lnTo>
                  <a:lnTo>
                    <a:pt x="47946" y="51162"/>
                  </a:lnTo>
                  <a:lnTo>
                    <a:pt x="47057" y="51085"/>
                  </a:lnTo>
                  <a:lnTo>
                    <a:pt x="47057" y="27615"/>
                  </a:lnTo>
                  <a:cubicBezTo>
                    <a:pt x="47057" y="27170"/>
                    <a:pt x="46698" y="26811"/>
                    <a:pt x="46253" y="26811"/>
                  </a:cubicBezTo>
                  <a:cubicBezTo>
                    <a:pt x="45809" y="26811"/>
                    <a:pt x="45449" y="27170"/>
                    <a:pt x="45449" y="27615"/>
                  </a:cubicBezTo>
                  <a:lnTo>
                    <a:pt x="45449" y="52939"/>
                  </a:lnTo>
                  <a:lnTo>
                    <a:pt x="7648" y="52939"/>
                  </a:lnTo>
                  <a:lnTo>
                    <a:pt x="7648" y="6573"/>
                  </a:lnTo>
                  <a:lnTo>
                    <a:pt x="45449" y="6573"/>
                  </a:lnTo>
                  <a:lnTo>
                    <a:pt x="45449" y="23865"/>
                  </a:lnTo>
                  <a:cubicBezTo>
                    <a:pt x="45449" y="24310"/>
                    <a:pt x="45809" y="24669"/>
                    <a:pt x="46253" y="24669"/>
                  </a:cubicBezTo>
                  <a:cubicBezTo>
                    <a:pt x="46698" y="24669"/>
                    <a:pt x="47057" y="24310"/>
                    <a:pt x="47057" y="23865"/>
                  </a:cubicBezTo>
                  <a:lnTo>
                    <a:pt x="47057" y="5769"/>
                  </a:lnTo>
                  <a:cubicBezTo>
                    <a:pt x="47057" y="5324"/>
                    <a:pt x="46698" y="4965"/>
                    <a:pt x="46253" y="4965"/>
                  </a:cubicBezTo>
                  <a:lnTo>
                    <a:pt x="41280" y="4965"/>
                  </a:lnTo>
                  <a:lnTo>
                    <a:pt x="41167" y="4044"/>
                  </a:lnTo>
                  <a:close/>
                  <a:moveTo>
                    <a:pt x="39951" y="1"/>
                  </a:moveTo>
                  <a:cubicBezTo>
                    <a:pt x="39918" y="1"/>
                    <a:pt x="39884" y="3"/>
                    <a:pt x="39850" y="7"/>
                  </a:cubicBezTo>
                  <a:lnTo>
                    <a:pt x="28836" y="1393"/>
                  </a:lnTo>
                  <a:cubicBezTo>
                    <a:pt x="28791" y="1381"/>
                    <a:pt x="28751" y="1373"/>
                    <a:pt x="28702" y="1369"/>
                  </a:cubicBezTo>
                  <a:lnTo>
                    <a:pt x="13567" y="76"/>
                  </a:lnTo>
                  <a:cubicBezTo>
                    <a:pt x="13543" y="74"/>
                    <a:pt x="13520" y="73"/>
                    <a:pt x="13496" y="73"/>
                  </a:cubicBezTo>
                  <a:cubicBezTo>
                    <a:pt x="13089" y="73"/>
                    <a:pt x="12733" y="395"/>
                    <a:pt x="12699" y="807"/>
                  </a:cubicBezTo>
                  <a:lnTo>
                    <a:pt x="12472" y="3450"/>
                  </a:lnTo>
                  <a:lnTo>
                    <a:pt x="748" y="4924"/>
                  </a:lnTo>
                  <a:cubicBezTo>
                    <a:pt x="315" y="4977"/>
                    <a:pt x="0" y="5385"/>
                    <a:pt x="53" y="5821"/>
                  </a:cubicBezTo>
                  <a:lnTo>
                    <a:pt x="6036" y="53420"/>
                  </a:lnTo>
                  <a:cubicBezTo>
                    <a:pt x="6065" y="53638"/>
                    <a:pt x="6016" y="53844"/>
                    <a:pt x="6105" y="54054"/>
                  </a:cubicBezTo>
                  <a:cubicBezTo>
                    <a:pt x="6230" y="54349"/>
                    <a:pt x="6525" y="54547"/>
                    <a:pt x="6844" y="54547"/>
                  </a:cubicBezTo>
                  <a:lnTo>
                    <a:pt x="46253" y="54547"/>
                  </a:lnTo>
                  <a:cubicBezTo>
                    <a:pt x="46698" y="54547"/>
                    <a:pt x="47057" y="54188"/>
                    <a:pt x="47057" y="53743"/>
                  </a:cubicBezTo>
                  <a:lnTo>
                    <a:pt x="47057" y="52697"/>
                  </a:lnTo>
                  <a:lnTo>
                    <a:pt x="48613" y="52830"/>
                  </a:lnTo>
                  <a:cubicBezTo>
                    <a:pt x="48635" y="52832"/>
                    <a:pt x="48656" y="52833"/>
                    <a:pt x="48678" y="52833"/>
                  </a:cubicBezTo>
                  <a:cubicBezTo>
                    <a:pt x="49087" y="52833"/>
                    <a:pt x="49443" y="52510"/>
                    <a:pt x="49482" y="52099"/>
                  </a:cubicBezTo>
                  <a:lnTo>
                    <a:pt x="53562" y="4298"/>
                  </a:lnTo>
                  <a:cubicBezTo>
                    <a:pt x="53583" y="4084"/>
                    <a:pt x="53514" y="3874"/>
                    <a:pt x="53376" y="3712"/>
                  </a:cubicBezTo>
                  <a:cubicBezTo>
                    <a:pt x="53239" y="3551"/>
                    <a:pt x="53045" y="3446"/>
                    <a:pt x="52831" y="3430"/>
                  </a:cubicBezTo>
                  <a:lnTo>
                    <a:pt x="40961" y="2415"/>
                  </a:lnTo>
                  <a:lnTo>
                    <a:pt x="40746" y="706"/>
                  </a:lnTo>
                  <a:cubicBezTo>
                    <a:pt x="40694" y="300"/>
                    <a:pt x="40347" y="1"/>
                    <a:pt x="39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3"/>
            <p:cNvSpPr/>
            <p:nvPr/>
          </p:nvSpPr>
          <p:spPr>
            <a:xfrm>
              <a:off x="-1186651" y="2663311"/>
              <a:ext cx="151647" cy="134684"/>
            </a:xfrm>
            <a:custGeom>
              <a:avLst/>
              <a:gdLst/>
              <a:ahLst/>
              <a:cxnLst/>
              <a:rect l="l" t="t" r="r" b="b"/>
              <a:pathLst>
                <a:path w="15314" h="13601" extrusionOk="0">
                  <a:moveTo>
                    <a:pt x="1605" y="2498"/>
                  </a:moveTo>
                  <a:cubicBezTo>
                    <a:pt x="3552" y="2647"/>
                    <a:pt x="5350" y="3342"/>
                    <a:pt x="6845" y="4425"/>
                  </a:cubicBezTo>
                  <a:lnTo>
                    <a:pt x="6130" y="5499"/>
                  </a:lnTo>
                  <a:cubicBezTo>
                    <a:pt x="5908" y="5835"/>
                    <a:pt x="5973" y="6299"/>
                    <a:pt x="6280" y="6558"/>
                  </a:cubicBezTo>
                  <a:cubicBezTo>
                    <a:pt x="6430" y="6685"/>
                    <a:pt x="6613" y="6745"/>
                    <a:pt x="6796" y="6745"/>
                  </a:cubicBezTo>
                  <a:cubicBezTo>
                    <a:pt x="7056" y="6745"/>
                    <a:pt x="7313" y="6623"/>
                    <a:pt x="7467" y="6392"/>
                  </a:cubicBezTo>
                  <a:lnTo>
                    <a:pt x="8082" y="5471"/>
                  </a:lnTo>
                  <a:cubicBezTo>
                    <a:pt x="9787" y="7168"/>
                    <a:pt x="10910" y="9455"/>
                    <a:pt x="11104" y="11996"/>
                  </a:cubicBezTo>
                  <a:lnTo>
                    <a:pt x="1605" y="11996"/>
                  </a:lnTo>
                  <a:lnTo>
                    <a:pt x="1605" y="2498"/>
                  </a:lnTo>
                  <a:close/>
                  <a:moveTo>
                    <a:pt x="10227" y="1"/>
                  </a:moveTo>
                  <a:cubicBezTo>
                    <a:pt x="9956" y="1"/>
                    <a:pt x="9706" y="138"/>
                    <a:pt x="9556" y="360"/>
                  </a:cubicBezTo>
                  <a:lnTo>
                    <a:pt x="7738" y="3087"/>
                  </a:lnTo>
                  <a:cubicBezTo>
                    <a:pt x="5783" y="1685"/>
                    <a:pt x="3387" y="857"/>
                    <a:pt x="801" y="857"/>
                  </a:cubicBezTo>
                  <a:cubicBezTo>
                    <a:pt x="357" y="857"/>
                    <a:pt x="1" y="1217"/>
                    <a:pt x="1" y="1661"/>
                  </a:cubicBezTo>
                  <a:lnTo>
                    <a:pt x="1" y="12800"/>
                  </a:lnTo>
                  <a:cubicBezTo>
                    <a:pt x="1" y="13241"/>
                    <a:pt x="357" y="13600"/>
                    <a:pt x="801" y="13600"/>
                  </a:cubicBezTo>
                  <a:lnTo>
                    <a:pt x="11940" y="13600"/>
                  </a:lnTo>
                  <a:cubicBezTo>
                    <a:pt x="12385" y="13600"/>
                    <a:pt x="12740" y="13241"/>
                    <a:pt x="12740" y="12800"/>
                  </a:cubicBezTo>
                  <a:cubicBezTo>
                    <a:pt x="12740" y="9378"/>
                    <a:pt x="11298" y="6291"/>
                    <a:pt x="8987" y="4114"/>
                  </a:cubicBezTo>
                  <a:lnTo>
                    <a:pt x="10655" y="1609"/>
                  </a:lnTo>
                  <a:lnTo>
                    <a:pt x="14510" y="1609"/>
                  </a:lnTo>
                  <a:cubicBezTo>
                    <a:pt x="14954" y="1609"/>
                    <a:pt x="15314" y="1249"/>
                    <a:pt x="15314" y="805"/>
                  </a:cubicBezTo>
                  <a:cubicBezTo>
                    <a:pt x="15314" y="360"/>
                    <a:pt x="14954" y="1"/>
                    <a:pt x="14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73"/>
            <p:cNvSpPr/>
            <p:nvPr/>
          </p:nvSpPr>
          <p:spPr>
            <a:xfrm>
              <a:off x="-1330881" y="2705763"/>
              <a:ext cx="295877" cy="236462"/>
            </a:xfrm>
            <a:custGeom>
              <a:avLst/>
              <a:gdLst/>
              <a:ahLst/>
              <a:cxnLst/>
              <a:rect l="l" t="t" r="r" b="b"/>
              <a:pathLst>
                <a:path w="29879" h="23879" extrusionOk="0">
                  <a:moveTo>
                    <a:pt x="11136" y="1637"/>
                  </a:moveTo>
                  <a:lnTo>
                    <a:pt x="11136" y="11939"/>
                  </a:lnTo>
                  <a:cubicBezTo>
                    <a:pt x="11136" y="12384"/>
                    <a:pt x="11495" y="12743"/>
                    <a:pt x="11940" y="12743"/>
                  </a:cubicBezTo>
                  <a:lnTo>
                    <a:pt x="22243" y="12743"/>
                  </a:lnTo>
                  <a:cubicBezTo>
                    <a:pt x="22065" y="15063"/>
                    <a:pt x="21111" y="17176"/>
                    <a:pt x="19649" y="18816"/>
                  </a:cubicBezTo>
                  <a:lnTo>
                    <a:pt x="17762" y="15798"/>
                  </a:lnTo>
                  <a:cubicBezTo>
                    <a:pt x="17610" y="15552"/>
                    <a:pt x="17348" y="15417"/>
                    <a:pt x="17079" y="15417"/>
                  </a:cubicBezTo>
                  <a:cubicBezTo>
                    <a:pt x="16934" y="15417"/>
                    <a:pt x="16787" y="15457"/>
                    <a:pt x="16655" y="15539"/>
                  </a:cubicBezTo>
                  <a:cubicBezTo>
                    <a:pt x="16279" y="15774"/>
                    <a:pt x="16166" y="16271"/>
                    <a:pt x="16400" y="16646"/>
                  </a:cubicBezTo>
                  <a:lnTo>
                    <a:pt x="18461" y="19947"/>
                  </a:lnTo>
                  <a:cubicBezTo>
                    <a:pt x="16683" y="21402"/>
                    <a:pt x="14412" y="22270"/>
                    <a:pt x="11940" y="22270"/>
                  </a:cubicBezTo>
                  <a:cubicBezTo>
                    <a:pt x="6243" y="22270"/>
                    <a:pt x="1609" y="17636"/>
                    <a:pt x="1609" y="11939"/>
                  </a:cubicBezTo>
                  <a:cubicBezTo>
                    <a:pt x="1609" y="6509"/>
                    <a:pt x="5815" y="2049"/>
                    <a:pt x="11136" y="1637"/>
                  </a:cubicBezTo>
                  <a:close/>
                  <a:moveTo>
                    <a:pt x="11940" y="0"/>
                  </a:moveTo>
                  <a:cubicBezTo>
                    <a:pt x="5358" y="0"/>
                    <a:pt x="1" y="5354"/>
                    <a:pt x="1" y="11939"/>
                  </a:cubicBezTo>
                  <a:cubicBezTo>
                    <a:pt x="1" y="18521"/>
                    <a:pt x="5358" y="23878"/>
                    <a:pt x="11940" y="23878"/>
                  </a:cubicBezTo>
                  <a:cubicBezTo>
                    <a:pt x="14724" y="23878"/>
                    <a:pt x="17285" y="22921"/>
                    <a:pt x="19317" y="21321"/>
                  </a:cubicBezTo>
                  <a:lnTo>
                    <a:pt x="20683" y="23503"/>
                  </a:lnTo>
                  <a:cubicBezTo>
                    <a:pt x="20828" y="23737"/>
                    <a:pt x="21087" y="23878"/>
                    <a:pt x="21362" y="23878"/>
                  </a:cubicBezTo>
                  <a:lnTo>
                    <a:pt x="29075" y="23878"/>
                  </a:lnTo>
                  <a:cubicBezTo>
                    <a:pt x="29519" y="23878"/>
                    <a:pt x="29879" y="23519"/>
                    <a:pt x="29879" y="23074"/>
                  </a:cubicBezTo>
                  <a:cubicBezTo>
                    <a:pt x="29879" y="22630"/>
                    <a:pt x="29519" y="22270"/>
                    <a:pt x="29075" y="22270"/>
                  </a:cubicBezTo>
                  <a:lnTo>
                    <a:pt x="21810" y="22270"/>
                  </a:lnTo>
                  <a:lnTo>
                    <a:pt x="20529" y="20222"/>
                  </a:lnTo>
                  <a:cubicBezTo>
                    <a:pt x="22602" y="18077"/>
                    <a:pt x="23879" y="15151"/>
                    <a:pt x="23879" y="11939"/>
                  </a:cubicBezTo>
                  <a:cubicBezTo>
                    <a:pt x="23879" y="11495"/>
                    <a:pt x="23519" y="11135"/>
                    <a:pt x="23079" y="11135"/>
                  </a:cubicBezTo>
                  <a:lnTo>
                    <a:pt x="12744" y="11135"/>
                  </a:lnTo>
                  <a:lnTo>
                    <a:pt x="12744" y="800"/>
                  </a:lnTo>
                  <a:cubicBezTo>
                    <a:pt x="12744" y="360"/>
                    <a:pt x="12384" y="0"/>
                    <a:pt x="1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73"/>
            <p:cNvSpPr/>
            <p:nvPr/>
          </p:nvSpPr>
          <p:spPr>
            <a:xfrm>
              <a:off x="-1356321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4" y="0"/>
                  </a:moveTo>
                  <a:cubicBezTo>
                    <a:pt x="360" y="0"/>
                    <a:pt x="0" y="356"/>
                    <a:pt x="0" y="800"/>
                  </a:cubicBezTo>
                  <a:cubicBezTo>
                    <a:pt x="0" y="1245"/>
                    <a:pt x="360" y="1604"/>
                    <a:pt x="804" y="1604"/>
                  </a:cubicBezTo>
                  <a:lnTo>
                    <a:pt x="7656" y="1604"/>
                  </a:lnTo>
                  <a:cubicBezTo>
                    <a:pt x="8101" y="1604"/>
                    <a:pt x="8460" y="1245"/>
                    <a:pt x="8460" y="800"/>
                  </a:cubicBezTo>
                  <a:cubicBezTo>
                    <a:pt x="8460" y="356"/>
                    <a:pt x="8101" y="0"/>
                    <a:pt x="7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-1254543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5" y="0"/>
                  </a:moveTo>
                  <a:cubicBezTo>
                    <a:pt x="360" y="0"/>
                    <a:pt x="1" y="356"/>
                    <a:pt x="1" y="800"/>
                  </a:cubicBezTo>
                  <a:cubicBezTo>
                    <a:pt x="1" y="1245"/>
                    <a:pt x="360" y="1604"/>
                    <a:pt x="805" y="1604"/>
                  </a:cubicBezTo>
                  <a:lnTo>
                    <a:pt x="7657" y="1604"/>
                  </a:lnTo>
                  <a:cubicBezTo>
                    <a:pt x="8101" y="1604"/>
                    <a:pt x="8461" y="1245"/>
                    <a:pt x="8461" y="800"/>
                  </a:cubicBezTo>
                  <a:cubicBezTo>
                    <a:pt x="8461" y="356"/>
                    <a:pt x="8101" y="0"/>
                    <a:pt x="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-1356321" y="3011146"/>
              <a:ext cx="126197" cy="15894"/>
            </a:xfrm>
            <a:custGeom>
              <a:avLst/>
              <a:gdLst/>
              <a:ahLst/>
              <a:cxnLst/>
              <a:rect l="l" t="t" r="r" b="b"/>
              <a:pathLst>
                <a:path w="12744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939" y="1605"/>
                  </a:lnTo>
                  <a:cubicBezTo>
                    <a:pt x="12384" y="1605"/>
                    <a:pt x="12743" y="1245"/>
                    <a:pt x="12743" y="801"/>
                  </a:cubicBezTo>
                  <a:cubicBezTo>
                    <a:pt x="12743" y="361"/>
                    <a:pt x="12384" y="1"/>
                    <a:pt x="11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-1212131" y="3011146"/>
              <a:ext cx="41373" cy="15894"/>
            </a:xfrm>
            <a:custGeom>
              <a:avLst/>
              <a:gdLst/>
              <a:ahLst/>
              <a:cxnLst/>
              <a:rect l="l" t="t" r="r" b="b"/>
              <a:pathLst>
                <a:path w="4178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3374" y="1605"/>
                  </a:lnTo>
                  <a:cubicBezTo>
                    <a:pt x="3818" y="1605"/>
                    <a:pt x="4178" y="1245"/>
                    <a:pt x="4178" y="801"/>
                  </a:cubicBezTo>
                  <a:cubicBezTo>
                    <a:pt x="4178" y="361"/>
                    <a:pt x="3818" y="1"/>
                    <a:pt x="3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3"/>
            <p:cNvSpPr/>
            <p:nvPr/>
          </p:nvSpPr>
          <p:spPr>
            <a:xfrm>
              <a:off x="-1356321" y="3053559"/>
              <a:ext cx="49859" cy="15894"/>
            </a:xfrm>
            <a:custGeom>
              <a:avLst/>
              <a:gdLst/>
              <a:ahLst/>
              <a:cxnLst/>
              <a:rect l="l" t="t" r="r" b="b"/>
              <a:pathLst>
                <a:path w="5035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4230" y="1605"/>
                  </a:lnTo>
                  <a:cubicBezTo>
                    <a:pt x="4675" y="1605"/>
                    <a:pt x="5034" y="1245"/>
                    <a:pt x="5034" y="805"/>
                  </a:cubicBezTo>
                  <a:cubicBezTo>
                    <a:pt x="5034" y="360"/>
                    <a:pt x="4675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3"/>
            <p:cNvSpPr/>
            <p:nvPr/>
          </p:nvSpPr>
          <p:spPr>
            <a:xfrm>
              <a:off x="-1288469" y="3053559"/>
              <a:ext cx="117711" cy="15894"/>
            </a:xfrm>
            <a:custGeom>
              <a:avLst/>
              <a:gdLst/>
              <a:ahLst/>
              <a:cxnLst/>
              <a:rect l="l" t="t" r="r" b="b"/>
              <a:pathLst>
                <a:path w="11887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083" y="1605"/>
                  </a:lnTo>
                  <a:cubicBezTo>
                    <a:pt x="11527" y="1605"/>
                    <a:pt x="11887" y="1245"/>
                    <a:pt x="11887" y="805"/>
                  </a:cubicBezTo>
                  <a:cubicBezTo>
                    <a:pt x="11887" y="360"/>
                    <a:pt x="11527" y="1"/>
                    <a:pt x="11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1" name="Google Shape;2851;p73"/>
          <p:cNvSpPr/>
          <p:nvPr/>
        </p:nvSpPr>
        <p:spPr>
          <a:xfrm rot="-5400000">
            <a:off x="995578" y="1381206"/>
            <a:ext cx="1224900" cy="1062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2" name="Google Shape;2852;p73"/>
          <p:cNvGrpSpPr/>
          <p:nvPr/>
        </p:nvGrpSpPr>
        <p:grpSpPr>
          <a:xfrm>
            <a:off x="1335071" y="1621835"/>
            <a:ext cx="545857" cy="544399"/>
            <a:chOff x="-787759" y="2571772"/>
            <a:chExt cx="540132" cy="540132"/>
          </a:xfrm>
        </p:grpSpPr>
        <p:sp>
          <p:nvSpPr>
            <p:cNvPr id="2853" name="Google Shape;2853;p73"/>
            <p:cNvSpPr/>
            <p:nvPr/>
          </p:nvSpPr>
          <p:spPr>
            <a:xfrm>
              <a:off x="-787759" y="2571772"/>
              <a:ext cx="540132" cy="540132"/>
            </a:xfrm>
            <a:custGeom>
              <a:avLst/>
              <a:gdLst/>
              <a:ahLst/>
              <a:cxnLst/>
              <a:rect l="l" t="t" r="r" b="b"/>
              <a:pathLst>
                <a:path w="54545" h="54545" extrusionOk="0">
                  <a:moveTo>
                    <a:pt x="27273" y="1726"/>
                  </a:moveTo>
                  <a:lnTo>
                    <a:pt x="34561" y="5976"/>
                  </a:lnTo>
                  <a:lnTo>
                    <a:pt x="19988" y="5976"/>
                  </a:lnTo>
                  <a:lnTo>
                    <a:pt x="27273" y="1726"/>
                  </a:lnTo>
                  <a:close/>
                  <a:moveTo>
                    <a:pt x="52945" y="7576"/>
                  </a:moveTo>
                  <a:lnTo>
                    <a:pt x="52945" y="9390"/>
                  </a:lnTo>
                  <a:lnTo>
                    <a:pt x="44779" y="9390"/>
                  </a:lnTo>
                  <a:cubicBezTo>
                    <a:pt x="44339" y="9390"/>
                    <a:pt x="43979" y="9750"/>
                    <a:pt x="43979" y="10194"/>
                  </a:cubicBezTo>
                  <a:cubicBezTo>
                    <a:pt x="43979" y="10634"/>
                    <a:pt x="44339" y="10994"/>
                    <a:pt x="44779" y="10994"/>
                  </a:cubicBezTo>
                  <a:lnTo>
                    <a:pt x="50383" y="10994"/>
                  </a:lnTo>
                  <a:lnTo>
                    <a:pt x="50383" y="43547"/>
                  </a:lnTo>
                  <a:lnTo>
                    <a:pt x="4166" y="43547"/>
                  </a:lnTo>
                  <a:lnTo>
                    <a:pt x="4166" y="10994"/>
                  </a:lnTo>
                  <a:lnTo>
                    <a:pt x="41078" y="10994"/>
                  </a:lnTo>
                  <a:cubicBezTo>
                    <a:pt x="41523" y="10994"/>
                    <a:pt x="41878" y="10634"/>
                    <a:pt x="41878" y="10194"/>
                  </a:cubicBezTo>
                  <a:cubicBezTo>
                    <a:pt x="41878" y="9750"/>
                    <a:pt x="41523" y="9390"/>
                    <a:pt x="41078" y="9390"/>
                  </a:cubicBezTo>
                  <a:lnTo>
                    <a:pt x="1605" y="9390"/>
                  </a:lnTo>
                  <a:lnTo>
                    <a:pt x="1605" y="7576"/>
                  </a:lnTo>
                  <a:close/>
                  <a:moveTo>
                    <a:pt x="27275" y="0"/>
                  </a:moveTo>
                  <a:cubicBezTo>
                    <a:pt x="27135" y="0"/>
                    <a:pt x="26996" y="37"/>
                    <a:pt x="26873" y="109"/>
                  </a:cubicBezTo>
                  <a:lnTo>
                    <a:pt x="16812" y="5976"/>
                  </a:lnTo>
                  <a:lnTo>
                    <a:pt x="805" y="5976"/>
                  </a:lnTo>
                  <a:cubicBezTo>
                    <a:pt x="360" y="5976"/>
                    <a:pt x="1" y="6336"/>
                    <a:pt x="1" y="6776"/>
                  </a:cubicBezTo>
                  <a:lnTo>
                    <a:pt x="1" y="10194"/>
                  </a:lnTo>
                  <a:cubicBezTo>
                    <a:pt x="1" y="10634"/>
                    <a:pt x="360" y="10994"/>
                    <a:pt x="805" y="10994"/>
                  </a:cubicBezTo>
                  <a:lnTo>
                    <a:pt x="2562" y="10994"/>
                  </a:lnTo>
                  <a:lnTo>
                    <a:pt x="2562" y="44351"/>
                  </a:lnTo>
                  <a:cubicBezTo>
                    <a:pt x="2562" y="44791"/>
                    <a:pt x="2922" y="45151"/>
                    <a:pt x="3366" y="45151"/>
                  </a:cubicBezTo>
                  <a:lnTo>
                    <a:pt x="26473" y="45151"/>
                  </a:lnTo>
                  <a:lnTo>
                    <a:pt x="26473" y="52940"/>
                  </a:lnTo>
                  <a:lnTo>
                    <a:pt x="23859" y="52940"/>
                  </a:lnTo>
                  <a:cubicBezTo>
                    <a:pt x="23418" y="52940"/>
                    <a:pt x="23059" y="53300"/>
                    <a:pt x="23059" y="53740"/>
                  </a:cubicBezTo>
                  <a:cubicBezTo>
                    <a:pt x="23059" y="54185"/>
                    <a:pt x="23418" y="54544"/>
                    <a:pt x="23859" y="54544"/>
                  </a:cubicBezTo>
                  <a:lnTo>
                    <a:pt x="30691" y="54544"/>
                  </a:lnTo>
                  <a:cubicBezTo>
                    <a:pt x="31131" y="54544"/>
                    <a:pt x="31491" y="54185"/>
                    <a:pt x="31491" y="53740"/>
                  </a:cubicBezTo>
                  <a:cubicBezTo>
                    <a:pt x="31491" y="53300"/>
                    <a:pt x="31131" y="52940"/>
                    <a:pt x="30691" y="52940"/>
                  </a:cubicBezTo>
                  <a:lnTo>
                    <a:pt x="28077" y="52940"/>
                  </a:lnTo>
                  <a:lnTo>
                    <a:pt x="28077" y="45151"/>
                  </a:lnTo>
                  <a:lnTo>
                    <a:pt x="51183" y="45151"/>
                  </a:lnTo>
                  <a:cubicBezTo>
                    <a:pt x="51628" y="45151"/>
                    <a:pt x="51983" y="44791"/>
                    <a:pt x="51983" y="44351"/>
                  </a:cubicBezTo>
                  <a:lnTo>
                    <a:pt x="51983" y="10994"/>
                  </a:lnTo>
                  <a:lnTo>
                    <a:pt x="53745" y="10994"/>
                  </a:lnTo>
                  <a:cubicBezTo>
                    <a:pt x="54189" y="10994"/>
                    <a:pt x="54545" y="10634"/>
                    <a:pt x="54545" y="10194"/>
                  </a:cubicBezTo>
                  <a:lnTo>
                    <a:pt x="54545" y="6776"/>
                  </a:lnTo>
                  <a:cubicBezTo>
                    <a:pt x="54545" y="6336"/>
                    <a:pt x="54189" y="5976"/>
                    <a:pt x="53745" y="5976"/>
                  </a:cubicBezTo>
                  <a:lnTo>
                    <a:pt x="37737" y="5976"/>
                  </a:lnTo>
                  <a:lnTo>
                    <a:pt x="27677" y="109"/>
                  </a:lnTo>
                  <a:cubicBezTo>
                    <a:pt x="27554" y="37"/>
                    <a:pt x="27414" y="0"/>
                    <a:pt x="27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3"/>
            <p:cNvSpPr/>
            <p:nvPr/>
          </p:nvSpPr>
          <p:spPr>
            <a:xfrm>
              <a:off x="-694735" y="2698603"/>
              <a:ext cx="151162" cy="151162"/>
            </a:xfrm>
            <a:custGeom>
              <a:avLst/>
              <a:gdLst/>
              <a:ahLst/>
              <a:cxnLst/>
              <a:rect l="l" t="t" r="r" b="b"/>
              <a:pathLst>
                <a:path w="15265" h="15265" extrusionOk="0">
                  <a:moveTo>
                    <a:pt x="7633" y="1600"/>
                  </a:moveTo>
                  <a:cubicBezTo>
                    <a:pt x="10958" y="1600"/>
                    <a:pt x="13665" y="4307"/>
                    <a:pt x="13665" y="7632"/>
                  </a:cubicBezTo>
                  <a:cubicBezTo>
                    <a:pt x="13665" y="10957"/>
                    <a:pt x="10958" y="13660"/>
                    <a:pt x="7633" y="13660"/>
                  </a:cubicBezTo>
                  <a:cubicBezTo>
                    <a:pt x="4307" y="13660"/>
                    <a:pt x="1604" y="10957"/>
                    <a:pt x="1604" y="7632"/>
                  </a:cubicBezTo>
                  <a:cubicBezTo>
                    <a:pt x="1604" y="4307"/>
                    <a:pt x="4307" y="1600"/>
                    <a:pt x="7633" y="1600"/>
                  </a:cubicBezTo>
                  <a:close/>
                  <a:moveTo>
                    <a:pt x="7633" y="0"/>
                  </a:moveTo>
                  <a:cubicBezTo>
                    <a:pt x="3427" y="0"/>
                    <a:pt x="0" y="3422"/>
                    <a:pt x="0" y="7632"/>
                  </a:cubicBezTo>
                  <a:cubicBezTo>
                    <a:pt x="0" y="11838"/>
                    <a:pt x="3427" y="15264"/>
                    <a:pt x="7633" y="15264"/>
                  </a:cubicBezTo>
                  <a:cubicBezTo>
                    <a:pt x="11843" y="15264"/>
                    <a:pt x="15265" y="11838"/>
                    <a:pt x="15265" y="7632"/>
                  </a:cubicBezTo>
                  <a:cubicBezTo>
                    <a:pt x="15265" y="3422"/>
                    <a:pt x="11843" y="0"/>
                    <a:pt x="7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3"/>
            <p:cNvSpPr/>
            <p:nvPr/>
          </p:nvSpPr>
          <p:spPr>
            <a:xfrm>
              <a:off x="-464205" y="2859341"/>
              <a:ext cx="129802" cy="125623"/>
            </a:xfrm>
            <a:custGeom>
              <a:avLst/>
              <a:gdLst/>
              <a:ahLst/>
              <a:cxnLst/>
              <a:rect l="l" t="t" r="r" b="b"/>
              <a:pathLst>
                <a:path w="13108" h="12686" extrusionOk="0">
                  <a:moveTo>
                    <a:pt x="10827" y="1595"/>
                  </a:moveTo>
                  <a:cubicBezTo>
                    <a:pt x="10960" y="1595"/>
                    <a:pt x="11092" y="1649"/>
                    <a:pt x="11184" y="1756"/>
                  </a:cubicBezTo>
                  <a:cubicBezTo>
                    <a:pt x="11350" y="1941"/>
                    <a:pt x="11342" y="2236"/>
                    <a:pt x="11164" y="2414"/>
                  </a:cubicBezTo>
                  <a:lnTo>
                    <a:pt x="7802" y="5776"/>
                  </a:lnTo>
                  <a:cubicBezTo>
                    <a:pt x="7487" y="6091"/>
                    <a:pt x="7487" y="6596"/>
                    <a:pt x="7802" y="6907"/>
                  </a:cubicBezTo>
                  <a:lnTo>
                    <a:pt x="11164" y="10272"/>
                  </a:lnTo>
                  <a:cubicBezTo>
                    <a:pt x="11342" y="10450"/>
                    <a:pt x="11350" y="10741"/>
                    <a:pt x="11184" y="10931"/>
                  </a:cubicBezTo>
                  <a:cubicBezTo>
                    <a:pt x="11092" y="11036"/>
                    <a:pt x="10959" y="11090"/>
                    <a:pt x="10825" y="11090"/>
                  </a:cubicBezTo>
                  <a:cubicBezTo>
                    <a:pt x="10702" y="11090"/>
                    <a:pt x="10578" y="11044"/>
                    <a:pt x="10485" y="10951"/>
                  </a:cubicBezTo>
                  <a:lnTo>
                    <a:pt x="7120" y="7590"/>
                  </a:lnTo>
                  <a:cubicBezTo>
                    <a:pt x="6966" y="7434"/>
                    <a:pt x="6761" y="7356"/>
                    <a:pt x="6556" y="7356"/>
                  </a:cubicBezTo>
                  <a:cubicBezTo>
                    <a:pt x="6350" y="7356"/>
                    <a:pt x="6144" y="7434"/>
                    <a:pt x="5988" y="7590"/>
                  </a:cubicBezTo>
                  <a:lnTo>
                    <a:pt x="2627" y="10951"/>
                  </a:lnTo>
                  <a:cubicBezTo>
                    <a:pt x="2534" y="11044"/>
                    <a:pt x="2410" y="11090"/>
                    <a:pt x="2287" y="11090"/>
                  </a:cubicBezTo>
                  <a:cubicBezTo>
                    <a:pt x="2152" y="11090"/>
                    <a:pt x="2018" y="11036"/>
                    <a:pt x="1924" y="10931"/>
                  </a:cubicBezTo>
                  <a:cubicBezTo>
                    <a:pt x="1758" y="10741"/>
                    <a:pt x="1770" y="10450"/>
                    <a:pt x="1948" y="10272"/>
                  </a:cubicBezTo>
                  <a:lnTo>
                    <a:pt x="5310" y="6907"/>
                  </a:lnTo>
                  <a:cubicBezTo>
                    <a:pt x="5621" y="6596"/>
                    <a:pt x="5621" y="6091"/>
                    <a:pt x="5310" y="5776"/>
                  </a:cubicBezTo>
                  <a:lnTo>
                    <a:pt x="1948" y="2414"/>
                  </a:lnTo>
                  <a:cubicBezTo>
                    <a:pt x="1770" y="2236"/>
                    <a:pt x="1758" y="1941"/>
                    <a:pt x="1924" y="1756"/>
                  </a:cubicBezTo>
                  <a:cubicBezTo>
                    <a:pt x="2018" y="1649"/>
                    <a:pt x="2151" y="1595"/>
                    <a:pt x="2284" y="1595"/>
                  </a:cubicBezTo>
                  <a:cubicBezTo>
                    <a:pt x="2409" y="1595"/>
                    <a:pt x="2533" y="1642"/>
                    <a:pt x="2627" y="1735"/>
                  </a:cubicBezTo>
                  <a:lnTo>
                    <a:pt x="5988" y="5097"/>
                  </a:lnTo>
                  <a:cubicBezTo>
                    <a:pt x="6146" y="5254"/>
                    <a:pt x="6351" y="5333"/>
                    <a:pt x="6556" y="5333"/>
                  </a:cubicBezTo>
                  <a:cubicBezTo>
                    <a:pt x="6760" y="5333"/>
                    <a:pt x="6964" y="5254"/>
                    <a:pt x="7120" y="5097"/>
                  </a:cubicBezTo>
                  <a:lnTo>
                    <a:pt x="10485" y="1735"/>
                  </a:lnTo>
                  <a:cubicBezTo>
                    <a:pt x="10579" y="1642"/>
                    <a:pt x="10703" y="1595"/>
                    <a:pt x="10827" y="1595"/>
                  </a:cubicBezTo>
                  <a:close/>
                  <a:moveTo>
                    <a:pt x="2285" y="0"/>
                  </a:moveTo>
                  <a:cubicBezTo>
                    <a:pt x="1750" y="0"/>
                    <a:pt x="1215" y="200"/>
                    <a:pt x="813" y="600"/>
                  </a:cubicBezTo>
                  <a:cubicBezTo>
                    <a:pt x="1" y="1412"/>
                    <a:pt x="1" y="2733"/>
                    <a:pt x="813" y="3545"/>
                  </a:cubicBezTo>
                  <a:lnTo>
                    <a:pt x="3613" y="6341"/>
                  </a:lnTo>
                  <a:lnTo>
                    <a:pt x="813" y="9141"/>
                  </a:lnTo>
                  <a:cubicBezTo>
                    <a:pt x="1" y="9953"/>
                    <a:pt x="1" y="11270"/>
                    <a:pt x="813" y="12083"/>
                  </a:cubicBezTo>
                  <a:cubicBezTo>
                    <a:pt x="1215" y="12485"/>
                    <a:pt x="1750" y="12686"/>
                    <a:pt x="2285" y="12686"/>
                  </a:cubicBezTo>
                  <a:cubicBezTo>
                    <a:pt x="2821" y="12686"/>
                    <a:pt x="3356" y="12485"/>
                    <a:pt x="3758" y="12083"/>
                  </a:cubicBezTo>
                  <a:lnTo>
                    <a:pt x="6554" y="9287"/>
                  </a:lnTo>
                  <a:lnTo>
                    <a:pt x="9354" y="12083"/>
                  </a:lnTo>
                  <a:cubicBezTo>
                    <a:pt x="9754" y="12485"/>
                    <a:pt x="10289" y="12686"/>
                    <a:pt x="10825" y="12686"/>
                  </a:cubicBezTo>
                  <a:cubicBezTo>
                    <a:pt x="11360" y="12686"/>
                    <a:pt x="11895" y="12485"/>
                    <a:pt x="12295" y="12083"/>
                  </a:cubicBezTo>
                  <a:cubicBezTo>
                    <a:pt x="13107" y="11270"/>
                    <a:pt x="13107" y="9953"/>
                    <a:pt x="12295" y="9141"/>
                  </a:cubicBezTo>
                  <a:lnTo>
                    <a:pt x="9499" y="6341"/>
                  </a:lnTo>
                  <a:lnTo>
                    <a:pt x="12295" y="3545"/>
                  </a:lnTo>
                  <a:cubicBezTo>
                    <a:pt x="13107" y="2733"/>
                    <a:pt x="13107" y="1412"/>
                    <a:pt x="12295" y="600"/>
                  </a:cubicBezTo>
                  <a:cubicBezTo>
                    <a:pt x="11895" y="200"/>
                    <a:pt x="11360" y="0"/>
                    <a:pt x="10825" y="0"/>
                  </a:cubicBezTo>
                  <a:cubicBezTo>
                    <a:pt x="10289" y="0"/>
                    <a:pt x="9754" y="200"/>
                    <a:pt x="9354" y="600"/>
                  </a:cubicBezTo>
                  <a:lnTo>
                    <a:pt x="6554" y="3400"/>
                  </a:lnTo>
                  <a:lnTo>
                    <a:pt x="3758" y="600"/>
                  </a:lnTo>
                  <a:cubicBezTo>
                    <a:pt x="3356" y="200"/>
                    <a:pt x="2821" y="0"/>
                    <a:pt x="2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3"/>
            <p:cNvSpPr/>
            <p:nvPr/>
          </p:nvSpPr>
          <p:spPr>
            <a:xfrm>
              <a:off x="-694735" y="2732411"/>
              <a:ext cx="363491" cy="201892"/>
            </a:xfrm>
            <a:custGeom>
              <a:avLst/>
              <a:gdLst/>
              <a:ahLst/>
              <a:cxnLst/>
              <a:rect l="l" t="t" r="r" b="b"/>
              <a:pathLst>
                <a:path w="36707" h="20388" extrusionOk="0">
                  <a:moveTo>
                    <a:pt x="31543" y="1"/>
                  </a:moveTo>
                  <a:cubicBezTo>
                    <a:pt x="31309" y="1"/>
                    <a:pt x="31076" y="104"/>
                    <a:pt x="30917" y="303"/>
                  </a:cubicBezTo>
                  <a:cubicBezTo>
                    <a:pt x="30642" y="647"/>
                    <a:pt x="30699" y="1152"/>
                    <a:pt x="31042" y="1426"/>
                  </a:cubicBezTo>
                  <a:lnTo>
                    <a:pt x="33531" y="3418"/>
                  </a:lnTo>
                  <a:lnTo>
                    <a:pt x="23006" y="3418"/>
                  </a:lnTo>
                  <a:cubicBezTo>
                    <a:pt x="20679" y="3418"/>
                    <a:pt x="18788" y="5309"/>
                    <a:pt x="18788" y="7632"/>
                  </a:cubicBezTo>
                  <a:lnTo>
                    <a:pt x="18788" y="16173"/>
                  </a:lnTo>
                  <a:cubicBezTo>
                    <a:pt x="18788" y="17612"/>
                    <a:pt x="17616" y="18788"/>
                    <a:pt x="16174" y="18788"/>
                  </a:cubicBezTo>
                  <a:lnTo>
                    <a:pt x="800" y="18788"/>
                  </a:lnTo>
                  <a:cubicBezTo>
                    <a:pt x="360" y="18788"/>
                    <a:pt x="0" y="19147"/>
                    <a:pt x="0" y="19588"/>
                  </a:cubicBezTo>
                  <a:cubicBezTo>
                    <a:pt x="0" y="20028"/>
                    <a:pt x="360" y="20388"/>
                    <a:pt x="800" y="20388"/>
                  </a:cubicBezTo>
                  <a:lnTo>
                    <a:pt x="16174" y="20388"/>
                  </a:lnTo>
                  <a:cubicBezTo>
                    <a:pt x="18497" y="20388"/>
                    <a:pt x="20388" y="18497"/>
                    <a:pt x="20388" y="16173"/>
                  </a:cubicBezTo>
                  <a:lnTo>
                    <a:pt x="20388" y="7632"/>
                  </a:lnTo>
                  <a:cubicBezTo>
                    <a:pt x="20388" y="6190"/>
                    <a:pt x="21564" y="5018"/>
                    <a:pt x="23006" y="5018"/>
                  </a:cubicBezTo>
                  <a:lnTo>
                    <a:pt x="33531" y="5018"/>
                  </a:lnTo>
                  <a:lnTo>
                    <a:pt x="31042" y="7006"/>
                  </a:lnTo>
                  <a:cubicBezTo>
                    <a:pt x="30731" y="7257"/>
                    <a:pt x="30650" y="7717"/>
                    <a:pt x="30864" y="8057"/>
                  </a:cubicBezTo>
                  <a:cubicBezTo>
                    <a:pt x="31016" y="8299"/>
                    <a:pt x="31282" y="8430"/>
                    <a:pt x="31550" y="8430"/>
                  </a:cubicBezTo>
                  <a:cubicBezTo>
                    <a:pt x="31724" y="8430"/>
                    <a:pt x="31899" y="8375"/>
                    <a:pt x="32044" y="8259"/>
                  </a:cubicBezTo>
                  <a:lnTo>
                    <a:pt x="36315" y="4840"/>
                  </a:lnTo>
                  <a:cubicBezTo>
                    <a:pt x="36707" y="4525"/>
                    <a:pt x="36707" y="3907"/>
                    <a:pt x="36315" y="3592"/>
                  </a:cubicBezTo>
                  <a:lnTo>
                    <a:pt x="32044" y="178"/>
                  </a:lnTo>
                  <a:cubicBezTo>
                    <a:pt x="31895" y="59"/>
                    <a:pt x="31719" y="1"/>
                    <a:pt x="31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74"/>
          <p:cNvSpPr txBox="1">
            <a:spLocks noGrp="1"/>
          </p:cNvSpPr>
          <p:nvPr>
            <p:ph type="title"/>
          </p:nvPr>
        </p:nvSpPr>
        <p:spPr>
          <a:xfrm>
            <a:off x="828700" y="12007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Thanks</a:t>
            </a:r>
            <a:endParaRPr/>
          </a:p>
        </p:txBody>
      </p:sp>
      <p:grpSp>
        <p:nvGrpSpPr>
          <p:cNvPr id="2862" name="Google Shape;2862;p74"/>
          <p:cNvGrpSpPr/>
          <p:nvPr/>
        </p:nvGrpSpPr>
        <p:grpSpPr>
          <a:xfrm>
            <a:off x="5442430" y="813210"/>
            <a:ext cx="3000080" cy="3806939"/>
            <a:chOff x="5442430" y="813210"/>
            <a:chExt cx="3000080" cy="3806939"/>
          </a:xfrm>
        </p:grpSpPr>
        <p:sp>
          <p:nvSpPr>
            <p:cNvPr id="2863" name="Google Shape;2863;p74"/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4" name="Google Shape;2864;p74"/>
            <p:cNvGrpSpPr/>
            <p:nvPr/>
          </p:nvGrpSpPr>
          <p:grpSpPr>
            <a:xfrm>
              <a:off x="5442430" y="813210"/>
              <a:ext cx="3000080" cy="3806939"/>
              <a:chOff x="-6932175" y="-1440125"/>
              <a:chExt cx="2009700" cy="2550200"/>
            </a:xfrm>
          </p:grpSpPr>
          <p:sp>
            <p:nvSpPr>
              <p:cNvPr id="2865" name="Google Shape;2865;p74"/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74"/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74"/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74"/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74"/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74"/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74"/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74"/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74"/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74"/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74"/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74"/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74"/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74"/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74"/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74"/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74"/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74"/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74"/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74"/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74"/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74"/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74"/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74"/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74"/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74"/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74"/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74"/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74"/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74"/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74"/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74"/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74"/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74"/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74"/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74"/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74"/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74"/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74"/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74"/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74"/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74"/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74"/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74"/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74"/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74"/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74"/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74"/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74"/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74"/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74"/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74"/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74"/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74"/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74"/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74"/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74"/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74"/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74"/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74"/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74"/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74"/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74"/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74"/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74"/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74"/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74"/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74"/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74"/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74"/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74"/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4"/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4"/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4"/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74"/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74"/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74"/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74"/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74"/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74"/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74"/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74"/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74"/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74"/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74"/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74"/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74"/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74"/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74"/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74"/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74"/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74"/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74"/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74"/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74"/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74"/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74"/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74"/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74"/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74"/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5" name="Google Shape;2965;p74"/>
          <p:cNvSpPr/>
          <p:nvPr/>
        </p:nvSpPr>
        <p:spPr>
          <a:xfrm>
            <a:off x="1111765" y="2653536"/>
            <a:ext cx="3503400" cy="168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966" name="Google Shape;2966;p74"/>
          <p:cNvSpPr txBox="1"/>
          <p:nvPr/>
        </p:nvSpPr>
        <p:spPr>
          <a:xfrm>
            <a:off x="828700" y="3073400"/>
            <a:ext cx="36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Question / Answer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7" name="Google Shape;296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3"/>
          <p:cNvSpPr/>
          <p:nvPr/>
        </p:nvSpPr>
        <p:spPr>
          <a:xfrm>
            <a:off x="6144026" y="431522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1177000" y="1959150"/>
            <a:ext cx="387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3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878" name="Google Shape;878;p33"/>
          <p:cNvSpPr txBox="1">
            <a:spLocks noGrp="1"/>
          </p:cNvSpPr>
          <p:nvPr>
            <p:ph type="subTitle" idx="1"/>
          </p:nvPr>
        </p:nvSpPr>
        <p:spPr>
          <a:xfrm>
            <a:off x="2757625" y="183343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설명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33"/>
          <p:cNvGrpSpPr/>
          <p:nvPr/>
        </p:nvGrpSpPr>
        <p:grpSpPr>
          <a:xfrm>
            <a:off x="5791454" y="945217"/>
            <a:ext cx="2019223" cy="3636696"/>
            <a:chOff x="619400" y="238125"/>
            <a:chExt cx="2313500" cy="4166700"/>
          </a:xfrm>
        </p:grpSpPr>
        <p:sp>
          <p:nvSpPr>
            <p:cNvPr id="880" name="Google Shape;880;p33"/>
            <p:cNvSpPr/>
            <p:nvPr/>
          </p:nvSpPr>
          <p:spPr>
            <a:xfrm>
              <a:off x="619400" y="11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7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2579050" y="1015650"/>
              <a:ext cx="216725" cy="216700"/>
            </a:xfrm>
            <a:custGeom>
              <a:avLst/>
              <a:gdLst/>
              <a:ahLst/>
              <a:cxnLst/>
              <a:rect l="l" t="t" r="r" b="b"/>
              <a:pathLst>
                <a:path w="8669" h="8668" extrusionOk="0">
                  <a:moveTo>
                    <a:pt x="4335" y="0"/>
                  </a:moveTo>
                  <a:cubicBezTo>
                    <a:pt x="1941" y="0"/>
                    <a:pt x="1" y="1941"/>
                    <a:pt x="1" y="4334"/>
                  </a:cubicBezTo>
                  <a:cubicBezTo>
                    <a:pt x="1" y="6727"/>
                    <a:pt x="1941" y="8668"/>
                    <a:pt x="4335" y="8668"/>
                  </a:cubicBezTo>
                  <a:cubicBezTo>
                    <a:pt x="6728" y="8668"/>
                    <a:pt x="8669" y="6727"/>
                    <a:pt x="8669" y="4334"/>
                  </a:cubicBezTo>
                  <a:cubicBezTo>
                    <a:pt x="8669" y="1941"/>
                    <a:pt x="6728" y="0"/>
                    <a:pt x="4335" y="0"/>
                  </a:cubicBezTo>
                  <a:close/>
                </a:path>
              </a:pathLst>
            </a:custGeom>
            <a:solidFill>
              <a:srgbClr val="9FE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144450" y="3654875"/>
              <a:ext cx="751250" cy="749900"/>
            </a:xfrm>
            <a:custGeom>
              <a:avLst/>
              <a:gdLst/>
              <a:ahLst/>
              <a:cxnLst/>
              <a:rect l="l" t="t" r="r" b="b"/>
              <a:pathLst>
                <a:path w="30050" h="29996" extrusionOk="0">
                  <a:moveTo>
                    <a:pt x="28323" y="0"/>
                  </a:moveTo>
                  <a:lnTo>
                    <a:pt x="0" y="28264"/>
                  </a:lnTo>
                  <a:lnTo>
                    <a:pt x="1727" y="29996"/>
                  </a:lnTo>
                  <a:lnTo>
                    <a:pt x="30050" y="1732"/>
                  </a:lnTo>
                  <a:lnTo>
                    <a:pt x="28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1852575" y="3654950"/>
              <a:ext cx="751275" cy="749875"/>
            </a:xfrm>
            <a:custGeom>
              <a:avLst/>
              <a:gdLst/>
              <a:ahLst/>
              <a:cxnLst/>
              <a:rect l="l" t="t" r="r" b="b"/>
              <a:pathLst>
                <a:path w="30051" h="29995" extrusionOk="0">
                  <a:moveTo>
                    <a:pt x="1728" y="1"/>
                  </a:moveTo>
                  <a:lnTo>
                    <a:pt x="1" y="1731"/>
                  </a:lnTo>
                  <a:lnTo>
                    <a:pt x="28322" y="29995"/>
                  </a:lnTo>
                  <a:lnTo>
                    <a:pt x="30051" y="28264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843675" y="3572650"/>
              <a:ext cx="61225" cy="810200"/>
            </a:xfrm>
            <a:custGeom>
              <a:avLst/>
              <a:gdLst/>
              <a:ahLst/>
              <a:cxnLst/>
              <a:rect l="l" t="t" r="r" b="b"/>
              <a:pathLst>
                <a:path w="2449" h="32408" extrusionOk="0">
                  <a:moveTo>
                    <a:pt x="1" y="0"/>
                  </a:moveTo>
                  <a:lnTo>
                    <a:pt x="1" y="32407"/>
                  </a:lnTo>
                  <a:lnTo>
                    <a:pt x="2448" y="32407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829175" y="3294475"/>
              <a:ext cx="90200" cy="426925"/>
            </a:xfrm>
            <a:custGeom>
              <a:avLst/>
              <a:gdLst/>
              <a:ahLst/>
              <a:cxnLst/>
              <a:rect l="l" t="t" r="r" b="b"/>
              <a:pathLst>
                <a:path w="3608" h="17077" extrusionOk="0">
                  <a:moveTo>
                    <a:pt x="0" y="1"/>
                  </a:moveTo>
                  <a:lnTo>
                    <a:pt x="0" y="17077"/>
                  </a:lnTo>
                  <a:lnTo>
                    <a:pt x="3607" y="17077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784875" y="3631175"/>
              <a:ext cx="178825" cy="90225"/>
            </a:xfrm>
            <a:custGeom>
              <a:avLst/>
              <a:gdLst/>
              <a:ahLst/>
              <a:cxnLst/>
              <a:rect l="l" t="t" r="r" b="b"/>
              <a:pathLst>
                <a:path w="7153" h="3609" extrusionOk="0">
                  <a:moveTo>
                    <a:pt x="1" y="0"/>
                  </a:moveTo>
                  <a:lnTo>
                    <a:pt x="1" y="3609"/>
                  </a:lnTo>
                  <a:lnTo>
                    <a:pt x="7153" y="3609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85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53650" y="333050"/>
              <a:ext cx="2041250" cy="2961450"/>
            </a:xfrm>
            <a:custGeom>
              <a:avLst/>
              <a:gdLst/>
              <a:ahLst/>
              <a:cxnLst/>
              <a:rect l="l" t="t" r="r" b="b"/>
              <a:pathLst>
                <a:path w="81650" h="118458" extrusionOk="0">
                  <a:moveTo>
                    <a:pt x="0" y="0"/>
                  </a:moveTo>
                  <a:lnTo>
                    <a:pt x="0" y="118458"/>
                  </a:lnTo>
                  <a:lnTo>
                    <a:pt x="81649" y="118458"/>
                  </a:lnTo>
                  <a:lnTo>
                    <a:pt x="81649" y="0"/>
                  </a:lnTo>
                  <a:close/>
                </a:path>
              </a:pathLst>
            </a:custGeom>
            <a:solidFill>
              <a:srgbClr val="FDDC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15675" y="3294475"/>
              <a:ext cx="2117225" cy="75975"/>
            </a:xfrm>
            <a:custGeom>
              <a:avLst/>
              <a:gdLst/>
              <a:ahLst/>
              <a:cxnLst/>
              <a:rect l="l" t="t" r="r" b="b"/>
              <a:pathLst>
                <a:path w="84689" h="3039" extrusionOk="0">
                  <a:moveTo>
                    <a:pt x="0" y="1"/>
                  </a:moveTo>
                  <a:lnTo>
                    <a:pt x="0" y="3039"/>
                  </a:lnTo>
                  <a:lnTo>
                    <a:pt x="84689" y="3039"/>
                  </a:lnTo>
                  <a:lnTo>
                    <a:pt x="846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15675" y="238125"/>
              <a:ext cx="2117225" cy="94950"/>
            </a:xfrm>
            <a:custGeom>
              <a:avLst/>
              <a:gdLst/>
              <a:ahLst/>
              <a:cxnLst/>
              <a:rect l="l" t="t" r="r" b="b"/>
              <a:pathLst>
                <a:path w="84689" h="3798" extrusionOk="0">
                  <a:moveTo>
                    <a:pt x="0" y="0"/>
                  </a:moveTo>
                  <a:lnTo>
                    <a:pt x="0" y="3797"/>
                  </a:lnTo>
                  <a:lnTo>
                    <a:pt x="84689" y="3797"/>
                  </a:lnTo>
                  <a:lnTo>
                    <a:pt x="84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009275" y="554575"/>
              <a:ext cx="790525" cy="165700"/>
            </a:xfrm>
            <a:custGeom>
              <a:avLst/>
              <a:gdLst/>
              <a:ahLst/>
              <a:cxnLst/>
              <a:rect l="l" t="t" r="r" b="b"/>
              <a:pathLst>
                <a:path w="31621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0" y="6628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009275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009275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009275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009275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948750" y="554575"/>
              <a:ext cx="790550" cy="165700"/>
            </a:xfrm>
            <a:custGeom>
              <a:avLst/>
              <a:gdLst/>
              <a:ahLst/>
              <a:cxnLst/>
              <a:rect l="l" t="t" r="r" b="b"/>
              <a:pathLst>
                <a:path w="31622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2" y="6628"/>
                  </a:lnTo>
                  <a:lnTo>
                    <a:pt x="316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948750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948750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948750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948750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075750" y="2638425"/>
              <a:ext cx="1562875" cy="113950"/>
            </a:xfrm>
            <a:custGeom>
              <a:avLst/>
              <a:gdLst/>
              <a:ahLst/>
              <a:cxnLst/>
              <a:rect l="l" t="t" r="r" b="b"/>
              <a:pathLst>
                <a:path w="62515" h="4558" extrusionOk="0">
                  <a:moveTo>
                    <a:pt x="1" y="0"/>
                  </a:moveTo>
                  <a:lnTo>
                    <a:pt x="1" y="4557"/>
                  </a:lnTo>
                  <a:lnTo>
                    <a:pt x="62515" y="4557"/>
                  </a:lnTo>
                  <a:lnTo>
                    <a:pt x="62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075750" y="2802950"/>
              <a:ext cx="501450" cy="36600"/>
            </a:xfrm>
            <a:custGeom>
              <a:avLst/>
              <a:gdLst/>
              <a:ahLst/>
              <a:cxnLst/>
              <a:rect l="l" t="t" r="r" b="b"/>
              <a:pathLst>
                <a:path w="20058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20057" y="1464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075750" y="2872000"/>
              <a:ext cx="815075" cy="36575"/>
            </a:xfrm>
            <a:custGeom>
              <a:avLst/>
              <a:gdLst/>
              <a:ahLst/>
              <a:cxnLst/>
              <a:rect l="l" t="t" r="r" b="b"/>
              <a:pathLst>
                <a:path w="32603" h="1463" extrusionOk="0">
                  <a:moveTo>
                    <a:pt x="1" y="1"/>
                  </a:moveTo>
                  <a:lnTo>
                    <a:pt x="1" y="1462"/>
                  </a:lnTo>
                  <a:lnTo>
                    <a:pt x="32603" y="1462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075750" y="2941075"/>
              <a:ext cx="501450" cy="36550"/>
            </a:xfrm>
            <a:custGeom>
              <a:avLst/>
              <a:gdLst/>
              <a:ahLst/>
              <a:cxnLst/>
              <a:rect l="l" t="t" r="r" b="b"/>
              <a:pathLst>
                <a:path w="20058" h="1462" extrusionOk="0">
                  <a:moveTo>
                    <a:pt x="1" y="0"/>
                  </a:moveTo>
                  <a:lnTo>
                    <a:pt x="1" y="1462"/>
                  </a:lnTo>
                  <a:lnTo>
                    <a:pt x="20057" y="1462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075750" y="3010075"/>
              <a:ext cx="815075" cy="36600"/>
            </a:xfrm>
            <a:custGeom>
              <a:avLst/>
              <a:gdLst/>
              <a:ahLst/>
              <a:cxnLst/>
              <a:rect l="l" t="t" r="r" b="b"/>
              <a:pathLst>
                <a:path w="32603" h="1464" extrusionOk="0">
                  <a:moveTo>
                    <a:pt x="1" y="1"/>
                  </a:moveTo>
                  <a:lnTo>
                    <a:pt x="1" y="1464"/>
                  </a:lnTo>
                  <a:lnTo>
                    <a:pt x="32603" y="1464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076500" y="1637350"/>
              <a:ext cx="236100" cy="780875"/>
            </a:xfrm>
            <a:custGeom>
              <a:avLst/>
              <a:gdLst/>
              <a:ahLst/>
              <a:cxnLst/>
              <a:rect l="l" t="t" r="r" b="b"/>
              <a:pathLst>
                <a:path w="9444" h="31235" extrusionOk="0">
                  <a:moveTo>
                    <a:pt x="0" y="0"/>
                  </a:moveTo>
                  <a:lnTo>
                    <a:pt x="0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514625" y="1853225"/>
              <a:ext cx="236125" cy="565000"/>
            </a:xfrm>
            <a:custGeom>
              <a:avLst/>
              <a:gdLst/>
              <a:ahLst/>
              <a:cxnLst/>
              <a:rect l="l" t="t" r="r" b="b"/>
              <a:pathLst>
                <a:path w="9445" h="22600" extrusionOk="0">
                  <a:moveTo>
                    <a:pt x="1" y="0"/>
                  </a:moveTo>
                  <a:lnTo>
                    <a:pt x="1" y="22599"/>
                  </a:lnTo>
                  <a:lnTo>
                    <a:pt x="9444" y="22599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952775" y="2056650"/>
              <a:ext cx="236100" cy="361575"/>
            </a:xfrm>
            <a:custGeom>
              <a:avLst/>
              <a:gdLst/>
              <a:ahLst/>
              <a:cxnLst/>
              <a:rect l="l" t="t" r="r" b="b"/>
              <a:pathLst>
                <a:path w="9444" h="14463" extrusionOk="0">
                  <a:moveTo>
                    <a:pt x="0" y="1"/>
                  </a:moveTo>
                  <a:lnTo>
                    <a:pt x="0" y="14462"/>
                  </a:lnTo>
                  <a:lnTo>
                    <a:pt x="9444" y="14462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390900" y="1637350"/>
              <a:ext cx="236125" cy="780875"/>
            </a:xfrm>
            <a:custGeom>
              <a:avLst/>
              <a:gdLst/>
              <a:ahLst/>
              <a:cxnLst/>
              <a:rect l="l" t="t" r="r" b="b"/>
              <a:pathLst>
                <a:path w="9445" h="31235" extrusionOk="0">
                  <a:moveTo>
                    <a:pt x="1" y="0"/>
                  </a:moveTo>
                  <a:lnTo>
                    <a:pt x="1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076500" y="1365300"/>
              <a:ext cx="1452750" cy="495150"/>
            </a:xfrm>
            <a:custGeom>
              <a:avLst/>
              <a:gdLst/>
              <a:ahLst/>
              <a:cxnLst/>
              <a:rect l="l" t="t" r="r" b="b"/>
              <a:pathLst>
                <a:path w="58110" h="19806" extrusionOk="0">
                  <a:moveTo>
                    <a:pt x="58110" y="0"/>
                  </a:moveTo>
                  <a:cubicBezTo>
                    <a:pt x="55013" y="3214"/>
                    <a:pt x="51901" y="6414"/>
                    <a:pt x="48829" y="9652"/>
                  </a:cubicBezTo>
                  <a:lnTo>
                    <a:pt x="39741" y="19227"/>
                  </a:lnTo>
                  <a:lnTo>
                    <a:pt x="39741" y="19227"/>
                  </a:lnTo>
                  <a:cubicBezTo>
                    <a:pt x="35538" y="16426"/>
                    <a:pt x="31323" y="13642"/>
                    <a:pt x="27094" y="10881"/>
                  </a:cubicBezTo>
                  <a:cubicBezTo>
                    <a:pt x="22827" y="8064"/>
                    <a:pt x="18548" y="5269"/>
                    <a:pt x="14253" y="2495"/>
                  </a:cubicBezTo>
                  <a:lnTo>
                    <a:pt x="14212" y="2467"/>
                  </a:lnTo>
                  <a:lnTo>
                    <a:pt x="14165" y="2467"/>
                  </a:lnTo>
                  <a:cubicBezTo>
                    <a:pt x="9444" y="2492"/>
                    <a:pt x="4721" y="2566"/>
                    <a:pt x="0" y="2628"/>
                  </a:cubicBezTo>
                  <a:cubicBezTo>
                    <a:pt x="4704" y="2688"/>
                    <a:pt x="9410" y="2764"/>
                    <a:pt x="14115" y="2787"/>
                  </a:cubicBezTo>
                  <a:lnTo>
                    <a:pt x="14115" y="2787"/>
                  </a:lnTo>
                  <a:cubicBezTo>
                    <a:pt x="18352" y="5622"/>
                    <a:pt x="22594" y="8448"/>
                    <a:pt x="26843" y="11263"/>
                  </a:cubicBezTo>
                  <a:cubicBezTo>
                    <a:pt x="31105" y="14088"/>
                    <a:pt x="35373" y="16901"/>
                    <a:pt x="39649" y="19702"/>
                  </a:cubicBezTo>
                  <a:lnTo>
                    <a:pt x="39807" y="19806"/>
                  </a:lnTo>
                  <a:lnTo>
                    <a:pt x="39935" y="19668"/>
                  </a:lnTo>
                  <a:lnTo>
                    <a:pt x="49053" y="9864"/>
                  </a:lnTo>
                  <a:cubicBezTo>
                    <a:pt x="52095" y="6596"/>
                    <a:pt x="55095" y="3291"/>
                    <a:pt x="58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33"/>
          <p:cNvSpPr txBox="1">
            <a:spLocks noGrp="1"/>
          </p:cNvSpPr>
          <p:nvPr>
            <p:ph type="subTitle" idx="1"/>
          </p:nvPr>
        </p:nvSpPr>
        <p:spPr>
          <a:xfrm>
            <a:off x="2757625" y="23271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선정 배경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12" name="Google Shape;912;p33"/>
          <p:cNvSpPr txBox="1"/>
          <p:nvPr/>
        </p:nvSpPr>
        <p:spPr>
          <a:xfrm>
            <a:off x="2757625" y="283094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절차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2754072" y="333625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수행 일정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4"/>
          <p:cNvGrpSpPr/>
          <p:nvPr/>
        </p:nvGrpSpPr>
        <p:grpSpPr>
          <a:xfrm>
            <a:off x="4621660" y="644449"/>
            <a:ext cx="4224528" cy="4024800"/>
            <a:chOff x="1938100" y="1191125"/>
            <a:chExt cx="3459325" cy="3295775"/>
          </a:xfrm>
        </p:grpSpPr>
        <p:sp>
          <p:nvSpPr>
            <p:cNvPr id="919" name="Google Shape;919;p34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A8B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DC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34"/>
          <p:cNvSpPr txBox="1"/>
          <p:nvPr/>
        </p:nvSpPr>
        <p:spPr>
          <a:xfrm>
            <a:off x="950700" y="2477575"/>
            <a:ext cx="363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GroupWare</a:t>
            </a:r>
            <a:endParaRPr sz="3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3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5"/>
          <p:cNvSpPr txBox="1">
            <a:spLocks noGrp="1"/>
          </p:cNvSpPr>
          <p:nvPr>
            <p:ph type="title"/>
          </p:nvPr>
        </p:nvSpPr>
        <p:spPr>
          <a:xfrm>
            <a:off x="887120" y="1314122"/>
            <a:ext cx="34860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전자결재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5"/>
          <p:cNvSpPr txBox="1">
            <a:spLocks noGrp="1"/>
          </p:cNvSpPr>
          <p:nvPr>
            <p:ph type="body" idx="1"/>
          </p:nvPr>
        </p:nvSpPr>
        <p:spPr>
          <a:xfrm>
            <a:off x="1639455" y="2183219"/>
            <a:ext cx="3486098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문서 작성 및 결재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5"/>
          <p:cNvSpPr txBox="1">
            <a:spLocks noGrp="1"/>
          </p:cNvSpPr>
          <p:nvPr>
            <p:ph type="body" idx="2"/>
          </p:nvPr>
        </p:nvSpPr>
        <p:spPr>
          <a:xfrm>
            <a:off x="5877887" y="1878217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사원, 부서 관리 및 등록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휴가 부여 및 처리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3"/>
          </p:nvPr>
        </p:nvSpPr>
        <p:spPr>
          <a:xfrm>
            <a:off x="5470272" y="1261113"/>
            <a:ext cx="31370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5"/>
          <p:cNvSpPr/>
          <p:nvPr/>
        </p:nvSpPr>
        <p:spPr>
          <a:xfrm rot="8165688">
            <a:off x="4977305" y="2649948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5"/>
          <p:cNvSpPr/>
          <p:nvPr/>
        </p:nvSpPr>
        <p:spPr>
          <a:xfrm rot="2641437">
            <a:off x="3313342" y="2649764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5"/>
          <p:cNvSpPr txBox="1"/>
          <p:nvPr/>
        </p:nvSpPr>
        <p:spPr>
          <a:xfrm>
            <a:off x="1334769" y="3529725"/>
            <a:ext cx="6434707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전자 결재 시스템과 인사 관리 시스템의 주요한 기능을 중심으로 개발하며,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기능들의 사용성을 증대하여, 별도의 인수인계가 필요 없이 누구나 쉽게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이용 가능한 그룹웨어를 만들고자 한다.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설 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6"/>
          <p:cNvSpPr txBox="1">
            <a:spLocks noGrp="1"/>
          </p:cNvSpPr>
          <p:nvPr>
            <p:ph type="title"/>
          </p:nvPr>
        </p:nvSpPr>
        <p:spPr>
          <a:xfrm>
            <a:off x="691656" y="3366502"/>
            <a:ext cx="3649274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비대면 서비스의 확장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6"/>
          <p:cNvSpPr txBox="1">
            <a:spLocks noGrp="1"/>
          </p:cNvSpPr>
          <p:nvPr>
            <p:ph type="body" idx="2"/>
          </p:nvPr>
        </p:nvSpPr>
        <p:spPr>
          <a:xfrm>
            <a:off x="1865750" y="4235496"/>
            <a:ext cx="5412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SIGN ME는 IT의 발전에 따른 비대면 서비스의 확장과 코로나 19의 대유행으로 인한 비대면 서비스의 수요를 배경으로 선정되었다.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6"/>
          <p:cNvSpPr/>
          <p:nvPr/>
        </p:nvSpPr>
        <p:spPr>
          <a:xfrm>
            <a:off x="6881919" y="1252626"/>
            <a:ext cx="25739" cy="15413"/>
          </a:xfrm>
          <a:custGeom>
            <a:avLst/>
            <a:gdLst/>
            <a:ahLst/>
            <a:cxnLst/>
            <a:rect l="l" t="t" r="r" b="b"/>
            <a:pathLst>
              <a:path w="1366" h="818" extrusionOk="0">
                <a:moveTo>
                  <a:pt x="55" y="1"/>
                </a:moveTo>
                <a:cubicBezTo>
                  <a:pt x="27" y="1"/>
                  <a:pt x="0" y="21"/>
                  <a:pt x="7" y="59"/>
                </a:cubicBezTo>
                <a:cubicBezTo>
                  <a:pt x="74" y="528"/>
                  <a:pt x="447" y="818"/>
                  <a:pt x="857" y="818"/>
                </a:cubicBezTo>
                <a:cubicBezTo>
                  <a:pt x="1016" y="818"/>
                  <a:pt x="1181" y="774"/>
                  <a:pt x="1336" y="680"/>
                </a:cubicBezTo>
                <a:cubicBezTo>
                  <a:pt x="1365" y="662"/>
                  <a:pt x="1354" y="619"/>
                  <a:pt x="1324" y="619"/>
                </a:cubicBezTo>
                <a:cubicBezTo>
                  <a:pt x="1320" y="619"/>
                  <a:pt x="1315" y="620"/>
                  <a:pt x="1310" y="622"/>
                </a:cubicBezTo>
                <a:cubicBezTo>
                  <a:pt x="1195" y="668"/>
                  <a:pt x="1078" y="690"/>
                  <a:pt x="964" y="690"/>
                </a:cubicBezTo>
                <a:cubicBezTo>
                  <a:pt x="578" y="690"/>
                  <a:pt x="227" y="440"/>
                  <a:pt x="110" y="43"/>
                </a:cubicBezTo>
                <a:cubicBezTo>
                  <a:pt x="101" y="14"/>
                  <a:pt x="77" y="1"/>
                  <a:pt x="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13" y="1051219"/>
            <a:ext cx="2263962" cy="2092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36"/>
          <p:cNvGrpSpPr/>
          <p:nvPr/>
        </p:nvGrpSpPr>
        <p:grpSpPr>
          <a:xfrm>
            <a:off x="1008354" y="1078430"/>
            <a:ext cx="2455975" cy="2031943"/>
            <a:chOff x="10558175" y="2854475"/>
            <a:chExt cx="3549825" cy="2160250"/>
          </a:xfrm>
        </p:grpSpPr>
        <p:sp>
          <p:nvSpPr>
            <p:cNvPr id="1123" name="Google Shape;1123;p36"/>
            <p:cNvSpPr/>
            <p:nvPr/>
          </p:nvSpPr>
          <p:spPr>
            <a:xfrm>
              <a:off x="13033600" y="3407275"/>
              <a:ext cx="771075" cy="1503925"/>
            </a:xfrm>
            <a:custGeom>
              <a:avLst/>
              <a:gdLst/>
              <a:ahLst/>
              <a:cxnLst/>
              <a:rect l="l" t="t" r="r" b="b"/>
              <a:pathLst>
                <a:path w="30843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30843" y="60157"/>
                  </a:lnTo>
                  <a:lnTo>
                    <a:pt x="30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2996275" y="3367675"/>
              <a:ext cx="845750" cy="39625"/>
            </a:xfrm>
            <a:custGeom>
              <a:avLst/>
              <a:gdLst/>
              <a:ahLst/>
              <a:cxnLst/>
              <a:rect l="l" t="t" r="r" b="b"/>
              <a:pathLst>
                <a:path w="33830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33830" y="1584"/>
                  </a:lnTo>
                  <a:lnTo>
                    <a:pt x="33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13842000" y="3367675"/>
              <a:ext cx="266000" cy="39625"/>
            </a:xfrm>
            <a:custGeom>
              <a:avLst/>
              <a:gdLst/>
              <a:ahLst/>
              <a:cxnLst/>
              <a:rect l="l" t="t" r="r" b="b"/>
              <a:pathLst>
                <a:path w="10640" h="1585" extrusionOk="0">
                  <a:moveTo>
                    <a:pt x="1" y="0"/>
                  </a:moveTo>
                  <a:lnTo>
                    <a:pt x="1" y="1584"/>
                  </a:lnTo>
                  <a:lnTo>
                    <a:pt x="10640" y="1584"/>
                  </a:lnTo>
                  <a:lnTo>
                    <a:pt x="10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13804650" y="3407275"/>
              <a:ext cx="261250" cy="1503925"/>
            </a:xfrm>
            <a:custGeom>
              <a:avLst/>
              <a:gdLst/>
              <a:ahLst/>
              <a:cxnLst/>
              <a:rect l="l" t="t" r="r" b="b"/>
              <a:pathLst>
                <a:path w="10450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10449" y="60157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13111900" y="3554475"/>
              <a:ext cx="614500" cy="351375"/>
            </a:xfrm>
            <a:custGeom>
              <a:avLst/>
              <a:gdLst/>
              <a:ahLst/>
              <a:cxnLst/>
              <a:rect l="l" t="t" r="r" b="b"/>
              <a:pathLst>
                <a:path w="24580" h="14055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5"/>
                  </a:lnTo>
                  <a:lnTo>
                    <a:pt x="24579" y="14055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13334725" y="3659125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13363850" y="365855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0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13111900" y="3984025"/>
              <a:ext cx="614500" cy="351400"/>
            </a:xfrm>
            <a:custGeom>
              <a:avLst/>
              <a:gdLst/>
              <a:ahLst/>
              <a:cxnLst/>
              <a:rect l="l" t="t" r="r" b="b"/>
              <a:pathLst>
                <a:path w="24580" h="14056" extrusionOk="0">
                  <a:moveTo>
                    <a:pt x="24125" y="455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5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13334725" y="4088700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13363850" y="4088125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13111900" y="4413600"/>
              <a:ext cx="614500" cy="351425"/>
            </a:xfrm>
            <a:custGeom>
              <a:avLst/>
              <a:gdLst/>
              <a:ahLst/>
              <a:cxnLst/>
              <a:rect l="l" t="t" r="r" b="b"/>
              <a:pathLst>
                <a:path w="24580" h="14057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3334725" y="4518250"/>
              <a:ext cx="117775" cy="67750"/>
            </a:xfrm>
            <a:custGeom>
              <a:avLst/>
              <a:gdLst/>
              <a:ahLst/>
              <a:cxnLst/>
              <a:rect l="l" t="t" r="r" b="b"/>
              <a:pathLst>
                <a:path w="4711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4710" y="2709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13363850" y="451770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3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3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12372175" y="4192800"/>
              <a:ext cx="221325" cy="747575"/>
            </a:xfrm>
            <a:custGeom>
              <a:avLst/>
              <a:gdLst/>
              <a:ahLst/>
              <a:cxnLst/>
              <a:rect l="l" t="t" r="r" b="b"/>
              <a:pathLst>
                <a:path w="8853" h="29903" extrusionOk="0">
                  <a:moveTo>
                    <a:pt x="1004" y="0"/>
                  </a:moveTo>
                  <a:cubicBezTo>
                    <a:pt x="932" y="0"/>
                    <a:pt x="860" y="8"/>
                    <a:pt x="787" y="26"/>
                  </a:cubicBezTo>
                  <a:cubicBezTo>
                    <a:pt x="300" y="144"/>
                    <a:pt x="0" y="639"/>
                    <a:pt x="122" y="1126"/>
                  </a:cubicBezTo>
                  <a:lnTo>
                    <a:pt x="6971" y="29208"/>
                  </a:lnTo>
                  <a:cubicBezTo>
                    <a:pt x="7069" y="29616"/>
                    <a:pt x="7433" y="29901"/>
                    <a:pt x="7852" y="29902"/>
                  </a:cubicBezTo>
                  <a:cubicBezTo>
                    <a:pt x="7925" y="29902"/>
                    <a:pt x="7998" y="29893"/>
                    <a:pt x="8067" y="29876"/>
                  </a:cubicBezTo>
                  <a:cubicBezTo>
                    <a:pt x="8555" y="29757"/>
                    <a:pt x="8853" y="29267"/>
                    <a:pt x="8735" y="28779"/>
                  </a:cubicBezTo>
                  <a:lnTo>
                    <a:pt x="1885" y="697"/>
                  </a:lnTo>
                  <a:cubicBezTo>
                    <a:pt x="1786" y="279"/>
                    <a:pt x="1414" y="0"/>
                    <a:pt x="100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11703000" y="4192800"/>
              <a:ext cx="221350" cy="747575"/>
            </a:xfrm>
            <a:custGeom>
              <a:avLst/>
              <a:gdLst/>
              <a:ahLst/>
              <a:cxnLst/>
              <a:rect l="l" t="t" r="r" b="b"/>
              <a:pathLst>
                <a:path w="8854" h="29903" extrusionOk="0">
                  <a:moveTo>
                    <a:pt x="7850" y="0"/>
                  </a:moveTo>
                  <a:cubicBezTo>
                    <a:pt x="7440" y="0"/>
                    <a:pt x="7069" y="279"/>
                    <a:pt x="6968" y="697"/>
                  </a:cubicBezTo>
                  <a:lnTo>
                    <a:pt x="120" y="28779"/>
                  </a:lnTo>
                  <a:cubicBezTo>
                    <a:pt x="1" y="29267"/>
                    <a:pt x="299" y="29757"/>
                    <a:pt x="786" y="29876"/>
                  </a:cubicBezTo>
                  <a:cubicBezTo>
                    <a:pt x="856" y="29893"/>
                    <a:pt x="929" y="29902"/>
                    <a:pt x="1002" y="29902"/>
                  </a:cubicBezTo>
                  <a:cubicBezTo>
                    <a:pt x="1421" y="29901"/>
                    <a:pt x="1784" y="29616"/>
                    <a:pt x="1883" y="29208"/>
                  </a:cubicBezTo>
                  <a:lnTo>
                    <a:pt x="8733" y="1126"/>
                  </a:lnTo>
                  <a:cubicBezTo>
                    <a:pt x="8854" y="639"/>
                    <a:pt x="8555" y="144"/>
                    <a:pt x="8067" y="26"/>
                  </a:cubicBezTo>
                  <a:cubicBezTo>
                    <a:pt x="7994" y="8"/>
                    <a:pt x="7922" y="0"/>
                    <a:pt x="7850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12516175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1009" y="0"/>
                  </a:moveTo>
                  <a:cubicBezTo>
                    <a:pt x="938" y="0"/>
                    <a:pt x="865" y="9"/>
                    <a:pt x="793" y="26"/>
                  </a:cubicBezTo>
                  <a:cubicBezTo>
                    <a:pt x="299" y="147"/>
                    <a:pt x="0" y="649"/>
                    <a:pt x="130" y="1141"/>
                  </a:cubicBezTo>
                  <a:lnTo>
                    <a:pt x="6980" y="29223"/>
                  </a:lnTo>
                  <a:cubicBezTo>
                    <a:pt x="7078" y="29629"/>
                    <a:pt x="7442" y="29915"/>
                    <a:pt x="7861" y="29915"/>
                  </a:cubicBezTo>
                  <a:cubicBezTo>
                    <a:pt x="7934" y="29915"/>
                    <a:pt x="8005" y="29907"/>
                    <a:pt x="8076" y="29891"/>
                  </a:cubicBezTo>
                  <a:cubicBezTo>
                    <a:pt x="8564" y="29771"/>
                    <a:pt x="8862" y="29280"/>
                    <a:pt x="8743" y="28792"/>
                  </a:cubicBezTo>
                  <a:lnTo>
                    <a:pt x="1894" y="710"/>
                  </a:lnTo>
                  <a:cubicBezTo>
                    <a:pt x="1800" y="287"/>
                    <a:pt x="1424" y="0"/>
                    <a:pt x="1009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11847200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7853" y="0"/>
                  </a:moveTo>
                  <a:cubicBezTo>
                    <a:pt x="7439" y="0"/>
                    <a:pt x="7064" y="287"/>
                    <a:pt x="6969" y="710"/>
                  </a:cubicBezTo>
                  <a:lnTo>
                    <a:pt x="120" y="28792"/>
                  </a:lnTo>
                  <a:cubicBezTo>
                    <a:pt x="0" y="29280"/>
                    <a:pt x="300" y="29771"/>
                    <a:pt x="787" y="29891"/>
                  </a:cubicBezTo>
                  <a:cubicBezTo>
                    <a:pt x="857" y="29907"/>
                    <a:pt x="930" y="29915"/>
                    <a:pt x="1003" y="29915"/>
                  </a:cubicBezTo>
                  <a:cubicBezTo>
                    <a:pt x="1420" y="29915"/>
                    <a:pt x="1784" y="29629"/>
                    <a:pt x="1883" y="29223"/>
                  </a:cubicBezTo>
                  <a:lnTo>
                    <a:pt x="8732" y="1141"/>
                  </a:lnTo>
                  <a:cubicBezTo>
                    <a:pt x="8862" y="649"/>
                    <a:pt x="8564" y="147"/>
                    <a:pt x="8069" y="26"/>
                  </a:cubicBezTo>
                  <a:cubicBezTo>
                    <a:pt x="7997" y="9"/>
                    <a:pt x="7924" y="0"/>
                    <a:pt x="7853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11717700" y="3186850"/>
              <a:ext cx="1189425" cy="1108300"/>
            </a:xfrm>
            <a:custGeom>
              <a:avLst/>
              <a:gdLst/>
              <a:ahLst/>
              <a:cxnLst/>
              <a:rect l="l" t="t" r="r" b="b"/>
              <a:pathLst>
                <a:path w="47577" h="44332" extrusionOk="0">
                  <a:moveTo>
                    <a:pt x="28885" y="1"/>
                  </a:moveTo>
                  <a:cubicBezTo>
                    <a:pt x="21135" y="1"/>
                    <a:pt x="13430" y="2071"/>
                    <a:pt x="12388" y="5717"/>
                  </a:cubicBezTo>
                  <a:cubicBezTo>
                    <a:pt x="10280" y="13098"/>
                    <a:pt x="18881" y="32036"/>
                    <a:pt x="15156" y="33788"/>
                  </a:cubicBezTo>
                  <a:cubicBezTo>
                    <a:pt x="12916" y="34843"/>
                    <a:pt x="10205" y="35694"/>
                    <a:pt x="5771" y="36345"/>
                  </a:cubicBezTo>
                  <a:cubicBezTo>
                    <a:pt x="1" y="37196"/>
                    <a:pt x="1028" y="44331"/>
                    <a:pt x="5771" y="44331"/>
                  </a:cubicBezTo>
                  <a:lnTo>
                    <a:pt x="34133" y="44331"/>
                  </a:lnTo>
                  <a:cubicBezTo>
                    <a:pt x="39273" y="44331"/>
                    <a:pt x="39669" y="39323"/>
                    <a:pt x="39669" y="35633"/>
                  </a:cubicBezTo>
                  <a:cubicBezTo>
                    <a:pt x="39669" y="31942"/>
                    <a:pt x="47576" y="16656"/>
                    <a:pt x="45730" y="7035"/>
                  </a:cubicBezTo>
                  <a:cubicBezTo>
                    <a:pt x="44798" y="2169"/>
                    <a:pt x="36818" y="1"/>
                    <a:pt x="28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12117325" y="4754875"/>
              <a:ext cx="330950" cy="151550"/>
            </a:xfrm>
            <a:custGeom>
              <a:avLst/>
              <a:gdLst/>
              <a:ahLst/>
              <a:cxnLst/>
              <a:rect l="l" t="t" r="r" b="b"/>
              <a:pathLst>
                <a:path w="13238" h="6062" extrusionOk="0">
                  <a:moveTo>
                    <a:pt x="12135" y="1"/>
                  </a:moveTo>
                  <a:lnTo>
                    <a:pt x="5503" y="974"/>
                  </a:lnTo>
                  <a:cubicBezTo>
                    <a:pt x="5503" y="974"/>
                    <a:pt x="0" y="4002"/>
                    <a:pt x="227" y="5547"/>
                  </a:cubicBezTo>
                  <a:cubicBezTo>
                    <a:pt x="281" y="5917"/>
                    <a:pt x="999" y="6061"/>
                    <a:pt x="2067" y="6061"/>
                  </a:cubicBezTo>
                  <a:cubicBezTo>
                    <a:pt x="5465" y="6061"/>
                    <a:pt x="12404" y="4601"/>
                    <a:pt x="12764" y="4296"/>
                  </a:cubicBezTo>
                  <a:cubicBezTo>
                    <a:pt x="13237" y="3896"/>
                    <a:pt x="12135" y="1"/>
                    <a:pt x="12135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12105325" y="4856775"/>
              <a:ext cx="352375" cy="63250"/>
            </a:xfrm>
            <a:custGeom>
              <a:avLst/>
              <a:gdLst/>
              <a:ahLst/>
              <a:cxnLst/>
              <a:rect l="l" t="t" r="r" b="b"/>
              <a:pathLst>
                <a:path w="14095" h="2530" extrusionOk="0">
                  <a:moveTo>
                    <a:pt x="13402" y="0"/>
                  </a:moveTo>
                  <a:cubicBezTo>
                    <a:pt x="13356" y="0"/>
                    <a:pt x="13309" y="7"/>
                    <a:pt x="13260" y="22"/>
                  </a:cubicBezTo>
                  <a:cubicBezTo>
                    <a:pt x="11089" y="687"/>
                    <a:pt x="8920" y="1078"/>
                    <a:pt x="6677" y="1368"/>
                  </a:cubicBezTo>
                  <a:cubicBezTo>
                    <a:pt x="5512" y="1519"/>
                    <a:pt x="4358" y="1646"/>
                    <a:pt x="3203" y="1646"/>
                  </a:cubicBezTo>
                  <a:cubicBezTo>
                    <a:pt x="2354" y="1646"/>
                    <a:pt x="1504" y="1577"/>
                    <a:pt x="649" y="1400"/>
                  </a:cubicBezTo>
                  <a:cubicBezTo>
                    <a:pt x="623" y="1394"/>
                    <a:pt x="597" y="1392"/>
                    <a:pt x="573" y="1392"/>
                  </a:cubicBezTo>
                  <a:cubicBezTo>
                    <a:pt x="163" y="1392"/>
                    <a:pt x="0" y="2096"/>
                    <a:pt x="438" y="2212"/>
                  </a:cubicBezTo>
                  <a:cubicBezTo>
                    <a:pt x="1329" y="2445"/>
                    <a:pt x="2232" y="2530"/>
                    <a:pt x="3138" y="2530"/>
                  </a:cubicBezTo>
                  <a:cubicBezTo>
                    <a:pt x="4296" y="2530"/>
                    <a:pt x="5457" y="2391"/>
                    <a:pt x="6606" y="2242"/>
                  </a:cubicBezTo>
                  <a:cubicBezTo>
                    <a:pt x="8994" y="1934"/>
                    <a:pt x="11301" y="1523"/>
                    <a:pt x="13611" y="817"/>
                  </a:cubicBezTo>
                  <a:cubicBezTo>
                    <a:pt x="14094" y="669"/>
                    <a:pt x="13847" y="0"/>
                    <a:pt x="13402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12218450" y="47779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7" y="0"/>
                  </a:moveTo>
                  <a:cubicBezTo>
                    <a:pt x="480" y="0"/>
                    <a:pt x="249" y="87"/>
                    <a:pt x="75" y="302"/>
                  </a:cubicBezTo>
                  <a:cubicBezTo>
                    <a:pt x="0" y="393"/>
                    <a:pt x="47" y="543"/>
                    <a:pt x="155" y="584"/>
                  </a:cubicBezTo>
                  <a:cubicBezTo>
                    <a:pt x="432" y="690"/>
                    <a:pt x="739" y="696"/>
                    <a:pt x="1010" y="818"/>
                  </a:cubicBezTo>
                  <a:cubicBezTo>
                    <a:pt x="1282" y="942"/>
                    <a:pt x="1449" y="1158"/>
                    <a:pt x="1675" y="1339"/>
                  </a:cubicBezTo>
                  <a:cubicBezTo>
                    <a:pt x="1733" y="1385"/>
                    <a:pt x="1801" y="1406"/>
                    <a:pt x="1868" y="1406"/>
                  </a:cubicBezTo>
                  <a:cubicBezTo>
                    <a:pt x="2102" y="1406"/>
                    <a:pt x="2334" y="1159"/>
                    <a:pt x="2203" y="918"/>
                  </a:cubicBezTo>
                  <a:cubicBezTo>
                    <a:pt x="1962" y="473"/>
                    <a:pt x="1301" y="0"/>
                    <a:pt x="727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12197475" y="47931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8"/>
                  </a:cubicBezTo>
                  <a:cubicBezTo>
                    <a:pt x="1283" y="942"/>
                    <a:pt x="1450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4" y="918"/>
                  </a:cubicBezTo>
                  <a:cubicBezTo>
                    <a:pt x="1963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12176525" y="48083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9"/>
                  </a:cubicBezTo>
                  <a:cubicBezTo>
                    <a:pt x="1283" y="942"/>
                    <a:pt x="1451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3" y="918"/>
                  </a:cubicBezTo>
                  <a:cubicBezTo>
                    <a:pt x="1962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12015775" y="3999825"/>
              <a:ext cx="411575" cy="793325"/>
            </a:xfrm>
            <a:custGeom>
              <a:avLst/>
              <a:gdLst/>
              <a:ahLst/>
              <a:cxnLst/>
              <a:rect l="l" t="t" r="r" b="b"/>
              <a:pathLst>
                <a:path w="16463" h="31733" extrusionOk="0">
                  <a:moveTo>
                    <a:pt x="6328" y="0"/>
                  </a:moveTo>
                  <a:cubicBezTo>
                    <a:pt x="3795" y="0"/>
                    <a:pt x="1453" y="1962"/>
                    <a:pt x="1079" y="4624"/>
                  </a:cubicBezTo>
                  <a:cubicBezTo>
                    <a:pt x="1" y="12279"/>
                    <a:pt x="7334" y="31366"/>
                    <a:pt x="8526" y="31666"/>
                  </a:cubicBezTo>
                  <a:cubicBezTo>
                    <a:pt x="8706" y="31711"/>
                    <a:pt x="8999" y="31732"/>
                    <a:pt x="9367" y="31732"/>
                  </a:cubicBezTo>
                  <a:cubicBezTo>
                    <a:pt x="11439" y="31732"/>
                    <a:pt x="15900" y="31062"/>
                    <a:pt x="16151" y="30194"/>
                  </a:cubicBezTo>
                  <a:cubicBezTo>
                    <a:pt x="16463" y="29125"/>
                    <a:pt x="15481" y="14092"/>
                    <a:pt x="12100" y="5009"/>
                  </a:cubicBezTo>
                  <a:cubicBezTo>
                    <a:pt x="10762" y="1413"/>
                    <a:pt x="8476" y="0"/>
                    <a:pt x="632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2023600" y="3988525"/>
              <a:ext cx="404725" cy="812475"/>
            </a:xfrm>
            <a:custGeom>
              <a:avLst/>
              <a:gdLst/>
              <a:ahLst/>
              <a:cxnLst/>
              <a:rect l="l" t="t" r="r" b="b"/>
              <a:pathLst>
                <a:path w="16189" h="32499" extrusionOk="0">
                  <a:moveTo>
                    <a:pt x="5756" y="0"/>
                  </a:moveTo>
                  <a:cubicBezTo>
                    <a:pt x="2674" y="0"/>
                    <a:pt x="0" y="3055"/>
                    <a:pt x="357" y="8235"/>
                  </a:cubicBezTo>
                  <a:cubicBezTo>
                    <a:pt x="1020" y="17864"/>
                    <a:pt x="7456" y="32019"/>
                    <a:pt x="7751" y="32198"/>
                  </a:cubicBezTo>
                  <a:cubicBezTo>
                    <a:pt x="8100" y="32410"/>
                    <a:pt x="8695" y="32498"/>
                    <a:pt x="9413" y="32498"/>
                  </a:cubicBezTo>
                  <a:cubicBezTo>
                    <a:pt x="11955" y="32498"/>
                    <a:pt x="16039" y="31394"/>
                    <a:pt x="16189" y="30786"/>
                  </a:cubicBezTo>
                  <a:cubicBezTo>
                    <a:pt x="16189" y="30786"/>
                    <a:pt x="16169" y="17700"/>
                    <a:pt x="12942" y="7352"/>
                  </a:cubicBezTo>
                  <a:cubicBezTo>
                    <a:pt x="11353" y="2255"/>
                    <a:pt x="8403" y="0"/>
                    <a:pt x="5756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11727000" y="4052250"/>
              <a:ext cx="222925" cy="306400"/>
            </a:xfrm>
            <a:custGeom>
              <a:avLst/>
              <a:gdLst/>
              <a:ahLst/>
              <a:cxnLst/>
              <a:rect l="l" t="t" r="r" b="b"/>
              <a:pathLst>
                <a:path w="8917" h="12256" extrusionOk="0">
                  <a:moveTo>
                    <a:pt x="5027" y="1"/>
                  </a:moveTo>
                  <a:cubicBezTo>
                    <a:pt x="4916" y="1"/>
                    <a:pt x="4833" y="19"/>
                    <a:pt x="4784" y="61"/>
                  </a:cubicBezTo>
                  <a:cubicBezTo>
                    <a:pt x="4311" y="463"/>
                    <a:pt x="1" y="11744"/>
                    <a:pt x="1489" y="12223"/>
                  </a:cubicBezTo>
                  <a:cubicBezTo>
                    <a:pt x="1558" y="12245"/>
                    <a:pt x="1631" y="12255"/>
                    <a:pt x="1710" y="12255"/>
                  </a:cubicBezTo>
                  <a:cubicBezTo>
                    <a:pt x="3328" y="12255"/>
                    <a:pt x="6868" y="7769"/>
                    <a:pt x="6868" y="7769"/>
                  </a:cubicBezTo>
                  <a:lnTo>
                    <a:pt x="8916" y="1388"/>
                  </a:lnTo>
                  <a:cubicBezTo>
                    <a:pt x="8916" y="1388"/>
                    <a:pt x="5977" y="1"/>
                    <a:pt x="5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11740100" y="4037000"/>
              <a:ext cx="115775" cy="332425"/>
            </a:xfrm>
            <a:custGeom>
              <a:avLst/>
              <a:gdLst/>
              <a:ahLst/>
              <a:cxnLst/>
              <a:rect l="l" t="t" r="r" b="b"/>
              <a:pathLst>
                <a:path w="4631" h="13297" extrusionOk="0">
                  <a:moveTo>
                    <a:pt x="4043" y="0"/>
                  </a:moveTo>
                  <a:cubicBezTo>
                    <a:pt x="3922" y="0"/>
                    <a:pt x="3805" y="62"/>
                    <a:pt x="3730" y="211"/>
                  </a:cubicBezTo>
                  <a:cubicBezTo>
                    <a:pt x="2652" y="2373"/>
                    <a:pt x="1868" y="4581"/>
                    <a:pt x="1173" y="6887"/>
                  </a:cubicBezTo>
                  <a:cubicBezTo>
                    <a:pt x="577" y="8862"/>
                    <a:pt x="1" y="10884"/>
                    <a:pt x="191" y="12974"/>
                  </a:cubicBezTo>
                  <a:cubicBezTo>
                    <a:pt x="211" y="13194"/>
                    <a:pt x="393" y="13297"/>
                    <a:pt x="582" y="13297"/>
                  </a:cubicBezTo>
                  <a:cubicBezTo>
                    <a:pt x="804" y="13297"/>
                    <a:pt x="1035" y="13156"/>
                    <a:pt x="1025" y="12901"/>
                  </a:cubicBezTo>
                  <a:cubicBezTo>
                    <a:pt x="945" y="10839"/>
                    <a:pt x="1458" y="8910"/>
                    <a:pt x="2047" y="6959"/>
                  </a:cubicBezTo>
                  <a:cubicBezTo>
                    <a:pt x="2702" y="4795"/>
                    <a:pt x="3444" y="2719"/>
                    <a:pt x="4458" y="687"/>
                  </a:cubicBezTo>
                  <a:cubicBezTo>
                    <a:pt x="4631" y="339"/>
                    <a:pt x="4326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11864525" y="422290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0" y="1"/>
                  </a:moveTo>
                  <a:cubicBezTo>
                    <a:pt x="216" y="1"/>
                    <a:pt x="1" y="284"/>
                    <a:pt x="131" y="517"/>
                  </a:cubicBezTo>
                  <a:cubicBezTo>
                    <a:pt x="272" y="768"/>
                    <a:pt x="458" y="969"/>
                    <a:pt x="534" y="1257"/>
                  </a:cubicBezTo>
                  <a:cubicBezTo>
                    <a:pt x="611" y="1547"/>
                    <a:pt x="567" y="1849"/>
                    <a:pt x="625" y="2140"/>
                  </a:cubicBezTo>
                  <a:cubicBezTo>
                    <a:pt x="642" y="2225"/>
                    <a:pt x="725" y="2287"/>
                    <a:pt x="810" y="2287"/>
                  </a:cubicBezTo>
                  <a:cubicBezTo>
                    <a:pt x="838" y="2287"/>
                    <a:pt x="866" y="2280"/>
                    <a:pt x="891" y="2265"/>
                  </a:cubicBezTo>
                  <a:cubicBezTo>
                    <a:pt x="1690" y="1808"/>
                    <a:pt x="1203" y="510"/>
                    <a:pt x="633" y="66"/>
                  </a:cubicBezTo>
                  <a:cubicBezTo>
                    <a:pt x="574" y="20"/>
                    <a:pt x="511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11846075" y="4241075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0"/>
                  </a:moveTo>
                  <a:cubicBezTo>
                    <a:pt x="217" y="0"/>
                    <a:pt x="1" y="284"/>
                    <a:pt x="131" y="517"/>
                  </a:cubicBezTo>
                  <a:cubicBezTo>
                    <a:pt x="272" y="769"/>
                    <a:pt x="459" y="969"/>
                    <a:pt x="534" y="1257"/>
                  </a:cubicBezTo>
                  <a:cubicBezTo>
                    <a:pt x="611" y="1545"/>
                    <a:pt x="566" y="1848"/>
                    <a:pt x="626" y="2140"/>
                  </a:cubicBezTo>
                  <a:cubicBezTo>
                    <a:pt x="642" y="2226"/>
                    <a:pt x="726" y="2286"/>
                    <a:pt x="811" y="2286"/>
                  </a:cubicBezTo>
                  <a:cubicBezTo>
                    <a:pt x="839" y="2286"/>
                    <a:pt x="866" y="2280"/>
                    <a:pt x="892" y="2266"/>
                  </a:cubicBezTo>
                  <a:cubicBezTo>
                    <a:pt x="1691" y="1809"/>
                    <a:pt x="1202" y="510"/>
                    <a:pt x="633" y="65"/>
                  </a:cubicBezTo>
                  <a:cubicBezTo>
                    <a:pt x="575" y="20"/>
                    <a:pt x="513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11827650" y="425925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1"/>
                  </a:moveTo>
                  <a:cubicBezTo>
                    <a:pt x="216" y="1"/>
                    <a:pt x="0" y="285"/>
                    <a:pt x="131" y="517"/>
                  </a:cubicBezTo>
                  <a:cubicBezTo>
                    <a:pt x="272" y="769"/>
                    <a:pt x="458" y="970"/>
                    <a:pt x="534" y="1258"/>
                  </a:cubicBezTo>
                  <a:cubicBezTo>
                    <a:pt x="611" y="1546"/>
                    <a:pt x="566" y="1848"/>
                    <a:pt x="625" y="2141"/>
                  </a:cubicBezTo>
                  <a:cubicBezTo>
                    <a:pt x="642" y="2226"/>
                    <a:pt x="726" y="2287"/>
                    <a:pt x="810" y="2287"/>
                  </a:cubicBezTo>
                  <a:cubicBezTo>
                    <a:pt x="838" y="2287"/>
                    <a:pt x="866" y="2280"/>
                    <a:pt x="892" y="2266"/>
                  </a:cubicBezTo>
                  <a:cubicBezTo>
                    <a:pt x="1690" y="1808"/>
                    <a:pt x="1201" y="509"/>
                    <a:pt x="633" y="65"/>
                  </a:cubicBezTo>
                  <a:cubicBezTo>
                    <a:pt x="575" y="20"/>
                    <a:pt x="512" y="1"/>
                    <a:pt x="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11862650" y="3788075"/>
              <a:ext cx="1056150" cy="464325"/>
            </a:xfrm>
            <a:custGeom>
              <a:avLst/>
              <a:gdLst/>
              <a:ahLst/>
              <a:cxnLst/>
              <a:rect l="l" t="t" r="r" b="b"/>
              <a:pathLst>
                <a:path w="42246" h="18573" extrusionOk="0">
                  <a:moveTo>
                    <a:pt x="10337" y="1"/>
                  </a:moveTo>
                  <a:cubicBezTo>
                    <a:pt x="9579" y="2138"/>
                    <a:pt x="10130" y="8133"/>
                    <a:pt x="10130" y="8133"/>
                  </a:cubicBezTo>
                  <a:cubicBezTo>
                    <a:pt x="10130" y="8133"/>
                    <a:pt x="2206" y="11165"/>
                    <a:pt x="1103" y="12267"/>
                  </a:cubicBezTo>
                  <a:cubicBezTo>
                    <a:pt x="1" y="13370"/>
                    <a:pt x="897" y="17644"/>
                    <a:pt x="1929" y="18263"/>
                  </a:cubicBezTo>
                  <a:cubicBezTo>
                    <a:pt x="2314" y="18494"/>
                    <a:pt x="5631" y="18572"/>
                    <a:pt x="9886" y="18572"/>
                  </a:cubicBezTo>
                  <a:cubicBezTo>
                    <a:pt x="17059" y="18572"/>
                    <a:pt x="26898" y="18350"/>
                    <a:pt x="29840" y="18263"/>
                  </a:cubicBezTo>
                  <a:cubicBezTo>
                    <a:pt x="34526" y="18125"/>
                    <a:pt x="39902" y="17299"/>
                    <a:pt x="41073" y="13302"/>
                  </a:cubicBezTo>
                  <a:cubicBezTo>
                    <a:pt x="42245" y="9304"/>
                    <a:pt x="40545" y="6552"/>
                    <a:pt x="38265" y="5393"/>
                  </a:cubicBezTo>
                  <a:cubicBezTo>
                    <a:pt x="36929" y="4714"/>
                    <a:pt x="35550" y="4546"/>
                    <a:pt x="34367" y="4546"/>
                  </a:cubicBezTo>
                  <a:cubicBezTo>
                    <a:pt x="33203" y="4546"/>
                    <a:pt x="32230" y="4709"/>
                    <a:pt x="31676" y="4709"/>
                  </a:cubicBezTo>
                  <a:cubicBezTo>
                    <a:pt x="31463" y="4709"/>
                    <a:pt x="31312" y="4685"/>
                    <a:pt x="31235" y="4619"/>
                  </a:cubicBezTo>
                  <a:cubicBezTo>
                    <a:pt x="30754" y="4205"/>
                    <a:pt x="30339" y="1007"/>
                    <a:pt x="2984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11856625" y="3779475"/>
              <a:ext cx="1131400" cy="483700"/>
            </a:xfrm>
            <a:custGeom>
              <a:avLst/>
              <a:gdLst/>
              <a:ahLst/>
              <a:cxnLst/>
              <a:rect l="l" t="t" r="r" b="b"/>
              <a:pathLst>
                <a:path w="45256" h="19348" extrusionOk="0">
                  <a:moveTo>
                    <a:pt x="10510" y="0"/>
                  </a:moveTo>
                  <a:cubicBezTo>
                    <a:pt x="9510" y="2378"/>
                    <a:pt x="10165" y="8339"/>
                    <a:pt x="10165" y="8339"/>
                  </a:cubicBezTo>
                  <a:cubicBezTo>
                    <a:pt x="4479" y="10303"/>
                    <a:pt x="1474" y="11756"/>
                    <a:pt x="1241" y="12336"/>
                  </a:cubicBezTo>
                  <a:cubicBezTo>
                    <a:pt x="0" y="15420"/>
                    <a:pt x="1603" y="18865"/>
                    <a:pt x="2223" y="18916"/>
                  </a:cubicBezTo>
                  <a:cubicBezTo>
                    <a:pt x="2559" y="18943"/>
                    <a:pt x="10040" y="19348"/>
                    <a:pt x="18176" y="19348"/>
                  </a:cubicBezTo>
                  <a:cubicBezTo>
                    <a:pt x="25027" y="19348"/>
                    <a:pt x="32343" y="19061"/>
                    <a:pt x="36249" y="18021"/>
                  </a:cubicBezTo>
                  <a:cubicBezTo>
                    <a:pt x="45256" y="15625"/>
                    <a:pt x="43054" y="6694"/>
                    <a:pt x="38179" y="5376"/>
                  </a:cubicBezTo>
                  <a:cubicBezTo>
                    <a:pt x="36398" y="4895"/>
                    <a:pt x="35017" y="4769"/>
                    <a:pt x="33986" y="4769"/>
                  </a:cubicBezTo>
                  <a:cubicBezTo>
                    <a:pt x="32865" y="4769"/>
                    <a:pt x="32158" y="4918"/>
                    <a:pt x="31802" y="4918"/>
                  </a:cubicBezTo>
                  <a:cubicBezTo>
                    <a:pt x="31685" y="4918"/>
                    <a:pt x="31605" y="4902"/>
                    <a:pt x="31562" y="4858"/>
                  </a:cubicBezTo>
                  <a:cubicBezTo>
                    <a:pt x="31270" y="4566"/>
                    <a:pt x="30185" y="0"/>
                    <a:pt x="30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12105925" y="3897500"/>
              <a:ext cx="405950" cy="91425"/>
            </a:xfrm>
            <a:custGeom>
              <a:avLst/>
              <a:gdLst/>
              <a:ahLst/>
              <a:cxnLst/>
              <a:rect l="l" t="t" r="r" b="b"/>
              <a:pathLst>
                <a:path w="16238" h="3657" extrusionOk="0">
                  <a:moveTo>
                    <a:pt x="13323" y="0"/>
                  </a:moveTo>
                  <a:cubicBezTo>
                    <a:pt x="13307" y="0"/>
                    <a:pt x="13290" y="7"/>
                    <a:pt x="13276" y="24"/>
                  </a:cubicBezTo>
                  <a:cubicBezTo>
                    <a:pt x="11844" y="1695"/>
                    <a:pt x="9264" y="1755"/>
                    <a:pt x="7235" y="2142"/>
                  </a:cubicBezTo>
                  <a:cubicBezTo>
                    <a:pt x="4846" y="2596"/>
                    <a:pt x="2353" y="2917"/>
                    <a:pt x="21" y="3614"/>
                  </a:cubicBezTo>
                  <a:cubicBezTo>
                    <a:pt x="0" y="3621"/>
                    <a:pt x="2" y="3656"/>
                    <a:pt x="24" y="3656"/>
                  </a:cubicBezTo>
                  <a:cubicBezTo>
                    <a:pt x="25" y="3656"/>
                    <a:pt x="26" y="3656"/>
                    <a:pt x="27" y="3656"/>
                  </a:cubicBezTo>
                  <a:cubicBezTo>
                    <a:pt x="2753" y="3422"/>
                    <a:pt x="5491" y="2716"/>
                    <a:pt x="8176" y="2206"/>
                  </a:cubicBezTo>
                  <a:cubicBezTo>
                    <a:pt x="9022" y="2046"/>
                    <a:pt x="10161" y="1945"/>
                    <a:pt x="11184" y="1647"/>
                  </a:cubicBezTo>
                  <a:cubicBezTo>
                    <a:pt x="12847" y="1452"/>
                    <a:pt x="14527" y="1320"/>
                    <a:pt x="16181" y="1060"/>
                  </a:cubicBezTo>
                  <a:cubicBezTo>
                    <a:pt x="16237" y="1050"/>
                    <a:pt x="16225" y="955"/>
                    <a:pt x="16170" y="955"/>
                  </a:cubicBezTo>
                  <a:cubicBezTo>
                    <a:pt x="16168" y="955"/>
                    <a:pt x="16167" y="955"/>
                    <a:pt x="16166" y="955"/>
                  </a:cubicBezTo>
                  <a:cubicBezTo>
                    <a:pt x="14656" y="1036"/>
                    <a:pt x="13146" y="1266"/>
                    <a:pt x="11648" y="1493"/>
                  </a:cubicBezTo>
                  <a:cubicBezTo>
                    <a:pt x="12396" y="1212"/>
                    <a:pt x="13040" y="793"/>
                    <a:pt x="13391" y="111"/>
                  </a:cubicBezTo>
                  <a:cubicBezTo>
                    <a:pt x="13418" y="60"/>
                    <a:pt x="13372" y="0"/>
                    <a:pt x="13323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12036400" y="4258875"/>
              <a:ext cx="337050" cy="10275"/>
            </a:xfrm>
            <a:custGeom>
              <a:avLst/>
              <a:gdLst/>
              <a:ahLst/>
              <a:cxnLst/>
              <a:rect l="l" t="t" r="r" b="b"/>
              <a:pathLst>
                <a:path w="13482" h="411" extrusionOk="0">
                  <a:moveTo>
                    <a:pt x="1237" y="1"/>
                  </a:moveTo>
                  <a:cubicBezTo>
                    <a:pt x="842" y="1"/>
                    <a:pt x="446" y="3"/>
                    <a:pt x="50" y="9"/>
                  </a:cubicBezTo>
                  <a:cubicBezTo>
                    <a:pt x="1" y="9"/>
                    <a:pt x="4" y="79"/>
                    <a:pt x="50" y="84"/>
                  </a:cubicBezTo>
                  <a:cubicBezTo>
                    <a:pt x="2261" y="336"/>
                    <a:pt x="4494" y="411"/>
                    <a:pt x="6729" y="411"/>
                  </a:cubicBezTo>
                  <a:cubicBezTo>
                    <a:pt x="8953" y="411"/>
                    <a:pt x="11180" y="337"/>
                    <a:pt x="13389" y="289"/>
                  </a:cubicBezTo>
                  <a:cubicBezTo>
                    <a:pt x="13481" y="287"/>
                    <a:pt x="13482" y="144"/>
                    <a:pt x="13392" y="144"/>
                  </a:cubicBezTo>
                  <a:cubicBezTo>
                    <a:pt x="13391" y="144"/>
                    <a:pt x="13390" y="144"/>
                    <a:pt x="13389" y="144"/>
                  </a:cubicBezTo>
                  <a:cubicBezTo>
                    <a:pt x="12662" y="164"/>
                    <a:pt x="11935" y="172"/>
                    <a:pt x="11207" y="172"/>
                  </a:cubicBezTo>
                  <a:cubicBezTo>
                    <a:pt x="7883" y="172"/>
                    <a:pt x="4560" y="1"/>
                    <a:pt x="1237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12631400" y="4103600"/>
              <a:ext cx="223550" cy="86975"/>
            </a:xfrm>
            <a:custGeom>
              <a:avLst/>
              <a:gdLst/>
              <a:ahLst/>
              <a:cxnLst/>
              <a:rect l="l" t="t" r="r" b="b"/>
              <a:pathLst>
                <a:path w="8942" h="3479" extrusionOk="0">
                  <a:moveTo>
                    <a:pt x="8860" y="1"/>
                  </a:moveTo>
                  <a:cubicBezTo>
                    <a:pt x="8851" y="1"/>
                    <a:pt x="8842" y="3"/>
                    <a:pt x="8832" y="9"/>
                  </a:cubicBezTo>
                  <a:cubicBezTo>
                    <a:pt x="6016" y="1533"/>
                    <a:pt x="3157" y="2733"/>
                    <a:pt x="24" y="3440"/>
                  </a:cubicBezTo>
                  <a:cubicBezTo>
                    <a:pt x="1" y="3445"/>
                    <a:pt x="9" y="3478"/>
                    <a:pt x="30" y="3478"/>
                  </a:cubicBezTo>
                  <a:cubicBezTo>
                    <a:pt x="32" y="3478"/>
                    <a:pt x="33" y="3478"/>
                    <a:pt x="34" y="3478"/>
                  </a:cubicBezTo>
                  <a:cubicBezTo>
                    <a:pt x="3130" y="2899"/>
                    <a:pt x="6222" y="1806"/>
                    <a:pt x="8889" y="106"/>
                  </a:cubicBezTo>
                  <a:cubicBezTo>
                    <a:pt x="8942" y="73"/>
                    <a:pt x="8910" y="1"/>
                    <a:pt x="886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12117575" y="4287125"/>
              <a:ext cx="104950" cy="338225"/>
            </a:xfrm>
            <a:custGeom>
              <a:avLst/>
              <a:gdLst/>
              <a:ahLst/>
              <a:cxnLst/>
              <a:rect l="l" t="t" r="r" b="b"/>
              <a:pathLst>
                <a:path w="4198" h="13529" extrusionOk="0">
                  <a:moveTo>
                    <a:pt x="38" y="0"/>
                  </a:moveTo>
                  <a:cubicBezTo>
                    <a:pt x="20" y="0"/>
                    <a:pt x="0" y="16"/>
                    <a:pt x="6" y="40"/>
                  </a:cubicBezTo>
                  <a:cubicBezTo>
                    <a:pt x="1070" y="4611"/>
                    <a:pt x="2437" y="9093"/>
                    <a:pt x="4078" y="13492"/>
                  </a:cubicBezTo>
                  <a:cubicBezTo>
                    <a:pt x="4087" y="13518"/>
                    <a:pt x="4109" y="13529"/>
                    <a:pt x="4131" y="13529"/>
                  </a:cubicBezTo>
                  <a:cubicBezTo>
                    <a:pt x="4165" y="13529"/>
                    <a:pt x="4198" y="13502"/>
                    <a:pt x="4184" y="13461"/>
                  </a:cubicBezTo>
                  <a:cubicBezTo>
                    <a:pt x="2664" y="9029"/>
                    <a:pt x="1292" y="4550"/>
                    <a:pt x="67" y="24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12231975" y="4655475"/>
              <a:ext cx="35925" cy="95150"/>
            </a:xfrm>
            <a:custGeom>
              <a:avLst/>
              <a:gdLst/>
              <a:ahLst/>
              <a:cxnLst/>
              <a:rect l="l" t="t" r="r" b="b"/>
              <a:pathLst>
                <a:path w="1437" h="3806" extrusionOk="0">
                  <a:moveTo>
                    <a:pt x="46" y="0"/>
                  </a:moveTo>
                  <a:cubicBezTo>
                    <a:pt x="23" y="0"/>
                    <a:pt x="0" y="19"/>
                    <a:pt x="6" y="48"/>
                  </a:cubicBezTo>
                  <a:cubicBezTo>
                    <a:pt x="299" y="1290"/>
                    <a:pt x="694" y="2646"/>
                    <a:pt x="1301" y="3773"/>
                  </a:cubicBezTo>
                  <a:cubicBezTo>
                    <a:pt x="1313" y="3796"/>
                    <a:pt x="1334" y="3805"/>
                    <a:pt x="1355" y="3805"/>
                  </a:cubicBezTo>
                  <a:cubicBezTo>
                    <a:pt x="1395" y="3805"/>
                    <a:pt x="1436" y="3770"/>
                    <a:pt x="1422" y="3724"/>
                  </a:cubicBezTo>
                  <a:cubicBezTo>
                    <a:pt x="1022" y="2481"/>
                    <a:pt x="502" y="1265"/>
                    <a:pt x="82" y="27"/>
                  </a:cubicBezTo>
                  <a:cubicBezTo>
                    <a:pt x="76" y="8"/>
                    <a:pt x="61" y="0"/>
                    <a:pt x="46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11709750" y="3282450"/>
              <a:ext cx="629925" cy="553250"/>
            </a:xfrm>
            <a:custGeom>
              <a:avLst/>
              <a:gdLst/>
              <a:ahLst/>
              <a:cxnLst/>
              <a:rect l="l" t="t" r="r" b="b"/>
              <a:pathLst>
                <a:path w="25197" h="22130" extrusionOk="0">
                  <a:moveTo>
                    <a:pt x="21963" y="1"/>
                  </a:moveTo>
                  <a:cubicBezTo>
                    <a:pt x="20921" y="1"/>
                    <a:pt x="19801" y="544"/>
                    <a:pt x="19086" y="1499"/>
                  </a:cubicBezTo>
                  <a:cubicBezTo>
                    <a:pt x="18492" y="2289"/>
                    <a:pt x="13788" y="12602"/>
                    <a:pt x="13301" y="13014"/>
                  </a:cubicBezTo>
                  <a:cubicBezTo>
                    <a:pt x="12814" y="13424"/>
                    <a:pt x="5253" y="16886"/>
                    <a:pt x="2610" y="18178"/>
                  </a:cubicBezTo>
                  <a:cubicBezTo>
                    <a:pt x="0" y="19451"/>
                    <a:pt x="1793" y="22130"/>
                    <a:pt x="3321" y="22130"/>
                  </a:cubicBezTo>
                  <a:cubicBezTo>
                    <a:pt x="3327" y="22130"/>
                    <a:pt x="3334" y="22130"/>
                    <a:pt x="3340" y="22130"/>
                  </a:cubicBezTo>
                  <a:cubicBezTo>
                    <a:pt x="4871" y="22107"/>
                    <a:pt x="15961" y="18685"/>
                    <a:pt x="16872" y="18060"/>
                  </a:cubicBezTo>
                  <a:cubicBezTo>
                    <a:pt x="17781" y="17433"/>
                    <a:pt x="22901" y="10761"/>
                    <a:pt x="24315" y="5047"/>
                  </a:cubicBezTo>
                  <a:cubicBezTo>
                    <a:pt x="25196" y="1486"/>
                    <a:pt x="23686" y="1"/>
                    <a:pt x="2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11612325" y="3723800"/>
              <a:ext cx="241475" cy="135350"/>
            </a:xfrm>
            <a:custGeom>
              <a:avLst/>
              <a:gdLst/>
              <a:ahLst/>
              <a:cxnLst/>
              <a:rect l="l" t="t" r="r" b="b"/>
              <a:pathLst>
                <a:path w="9659" h="5414" extrusionOk="0">
                  <a:moveTo>
                    <a:pt x="7716" y="0"/>
                  </a:moveTo>
                  <a:cubicBezTo>
                    <a:pt x="7716" y="0"/>
                    <a:pt x="7716" y="0"/>
                    <a:pt x="7715" y="0"/>
                  </a:cubicBezTo>
                  <a:cubicBezTo>
                    <a:pt x="7531" y="20"/>
                    <a:pt x="4344" y="1207"/>
                    <a:pt x="3432" y="1535"/>
                  </a:cubicBezTo>
                  <a:cubicBezTo>
                    <a:pt x="1664" y="2164"/>
                    <a:pt x="217" y="3769"/>
                    <a:pt x="50" y="4050"/>
                  </a:cubicBezTo>
                  <a:cubicBezTo>
                    <a:pt x="0" y="4135"/>
                    <a:pt x="70" y="4294"/>
                    <a:pt x="214" y="4470"/>
                  </a:cubicBezTo>
                  <a:cubicBezTo>
                    <a:pt x="247" y="4518"/>
                    <a:pt x="282" y="4563"/>
                    <a:pt x="322" y="4607"/>
                  </a:cubicBezTo>
                  <a:cubicBezTo>
                    <a:pt x="413" y="4707"/>
                    <a:pt x="511" y="4803"/>
                    <a:pt x="614" y="4892"/>
                  </a:cubicBezTo>
                  <a:cubicBezTo>
                    <a:pt x="658" y="4933"/>
                    <a:pt x="704" y="4972"/>
                    <a:pt x="752" y="5007"/>
                  </a:cubicBezTo>
                  <a:cubicBezTo>
                    <a:pt x="874" y="5109"/>
                    <a:pt x="1007" y="5199"/>
                    <a:pt x="1145" y="5279"/>
                  </a:cubicBezTo>
                  <a:cubicBezTo>
                    <a:pt x="1199" y="5311"/>
                    <a:pt x="1255" y="5337"/>
                    <a:pt x="1315" y="5359"/>
                  </a:cubicBezTo>
                  <a:cubicBezTo>
                    <a:pt x="1398" y="5392"/>
                    <a:pt x="1477" y="5413"/>
                    <a:pt x="1544" y="5413"/>
                  </a:cubicBezTo>
                  <a:cubicBezTo>
                    <a:pt x="1556" y="5413"/>
                    <a:pt x="1567" y="5412"/>
                    <a:pt x="1578" y="5411"/>
                  </a:cubicBezTo>
                  <a:cubicBezTo>
                    <a:pt x="2413" y="5325"/>
                    <a:pt x="3343" y="4496"/>
                    <a:pt x="3891" y="4439"/>
                  </a:cubicBezTo>
                  <a:cubicBezTo>
                    <a:pt x="3968" y="4431"/>
                    <a:pt x="4042" y="4428"/>
                    <a:pt x="4114" y="4428"/>
                  </a:cubicBezTo>
                  <a:cubicBezTo>
                    <a:pt x="4905" y="4428"/>
                    <a:pt x="5435" y="4871"/>
                    <a:pt x="6546" y="4871"/>
                  </a:cubicBezTo>
                  <a:cubicBezTo>
                    <a:pt x="6672" y="4871"/>
                    <a:pt x="6806" y="4865"/>
                    <a:pt x="6949" y="4853"/>
                  </a:cubicBezTo>
                  <a:cubicBezTo>
                    <a:pt x="8456" y="4714"/>
                    <a:pt x="9359" y="4013"/>
                    <a:pt x="9659" y="3840"/>
                  </a:cubicBezTo>
                  <a:cubicBezTo>
                    <a:pt x="9659" y="3840"/>
                    <a:pt x="7894" y="0"/>
                    <a:pt x="77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11617650" y="3782175"/>
              <a:ext cx="72350" cy="56800"/>
            </a:xfrm>
            <a:custGeom>
              <a:avLst/>
              <a:gdLst/>
              <a:ahLst/>
              <a:cxnLst/>
              <a:rect l="l" t="t" r="r" b="b"/>
              <a:pathLst>
                <a:path w="2894" h="2272" extrusionOk="0">
                  <a:moveTo>
                    <a:pt x="2850" y="0"/>
                  </a:moveTo>
                  <a:cubicBezTo>
                    <a:pt x="2848" y="0"/>
                    <a:pt x="2846" y="1"/>
                    <a:pt x="2843" y="1"/>
                  </a:cubicBezTo>
                  <a:cubicBezTo>
                    <a:pt x="1697" y="429"/>
                    <a:pt x="814" y="1252"/>
                    <a:pt x="1" y="2135"/>
                  </a:cubicBezTo>
                  <a:cubicBezTo>
                    <a:pt x="34" y="2183"/>
                    <a:pt x="69" y="2228"/>
                    <a:pt x="109" y="2272"/>
                  </a:cubicBezTo>
                  <a:cubicBezTo>
                    <a:pt x="954" y="1438"/>
                    <a:pt x="1810" y="622"/>
                    <a:pt x="2871" y="48"/>
                  </a:cubicBezTo>
                  <a:cubicBezTo>
                    <a:pt x="2894" y="37"/>
                    <a:pt x="2877" y="0"/>
                    <a:pt x="2850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11627650" y="3794675"/>
              <a:ext cx="70450" cy="54350"/>
            </a:xfrm>
            <a:custGeom>
              <a:avLst/>
              <a:gdLst/>
              <a:ahLst/>
              <a:cxnLst/>
              <a:rect l="l" t="t" r="r" b="b"/>
              <a:pathLst>
                <a:path w="2818" h="2174" extrusionOk="0">
                  <a:moveTo>
                    <a:pt x="2781" y="1"/>
                  </a:moveTo>
                  <a:cubicBezTo>
                    <a:pt x="2778" y="1"/>
                    <a:pt x="2775" y="2"/>
                    <a:pt x="2772" y="3"/>
                  </a:cubicBezTo>
                  <a:cubicBezTo>
                    <a:pt x="1655" y="418"/>
                    <a:pt x="795" y="1203"/>
                    <a:pt x="1" y="2057"/>
                  </a:cubicBezTo>
                  <a:cubicBezTo>
                    <a:pt x="45" y="2098"/>
                    <a:pt x="91" y="2137"/>
                    <a:pt x="139" y="2173"/>
                  </a:cubicBezTo>
                  <a:cubicBezTo>
                    <a:pt x="955" y="1369"/>
                    <a:pt x="1781" y="596"/>
                    <a:pt x="2795" y="50"/>
                  </a:cubicBezTo>
                  <a:cubicBezTo>
                    <a:pt x="2817" y="35"/>
                    <a:pt x="2803" y="1"/>
                    <a:pt x="2781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11640925" y="3803825"/>
              <a:ext cx="71025" cy="53950"/>
            </a:xfrm>
            <a:custGeom>
              <a:avLst/>
              <a:gdLst/>
              <a:ahLst/>
              <a:cxnLst/>
              <a:rect l="l" t="t" r="r" b="b"/>
              <a:pathLst>
                <a:path w="2841" h="2158" extrusionOk="0">
                  <a:moveTo>
                    <a:pt x="2805" y="0"/>
                  </a:moveTo>
                  <a:cubicBezTo>
                    <a:pt x="2802" y="0"/>
                    <a:pt x="2800" y="1"/>
                    <a:pt x="2797" y="2"/>
                  </a:cubicBezTo>
                  <a:cubicBezTo>
                    <a:pt x="1666" y="420"/>
                    <a:pt x="799" y="1215"/>
                    <a:pt x="1" y="2078"/>
                  </a:cubicBezTo>
                  <a:cubicBezTo>
                    <a:pt x="55" y="2110"/>
                    <a:pt x="111" y="2136"/>
                    <a:pt x="170" y="2158"/>
                  </a:cubicBezTo>
                  <a:cubicBezTo>
                    <a:pt x="980" y="1361"/>
                    <a:pt x="1805" y="593"/>
                    <a:pt x="2818" y="46"/>
                  </a:cubicBezTo>
                  <a:cubicBezTo>
                    <a:pt x="2840" y="35"/>
                    <a:pt x="2826" y="0"/>
                    <a:pt x="2805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11693450" y="3831750"/>
              <a:ext cx="126275" cy="41075"/>
            </a:xfrm>
            <a:custGeom>
              <a:avLst/>
              <a:gdLst/>
              <a:ahLst/>
              <a:cxnLst/>
              <a:rect l="l" t="t" r="r" b="b"/>
              <a:pathLst>
                <a:path w="5051" h="1643" extrusionOk="0">
                  <a:moveTo>
                    <a:pt x="2046" y="0"/>
                  </a:moveTo>
                  <a:cubicBezTo>
                    <a:pt x="1586" y="0"/>
                    <a:pt x="1288" y="44"/>
                    <a:pt x="1375" y="168"/>
                  </a:cubicBezTo>
                  <a:cubicBezTo>
                    <a:pt x="1535" y="398"/>
                    <a:pt x="1266" y="645"/>
                    <a:pt x="973" y="839"/>
                  </a:cubicBezTo>
                  <a:cubicBezTo>
                    <a:pt x="729" y="1002"/>
                    <a:pt x="0" y="1288"/>
                    <a:pt x="213" y="1535"/>
                  </a:cubicBezTo>
                  <a:cubicBezTo>
                    <a:pt x="279" y="1613"/>
                    <a:pt x="417" y="1643"/>
                    <a:pt x="588" y="1643"/>
                  </a:cubicBezTo>
                  <a:cubicBezTo>
                    <a:pt x="958" y="1643"/>
                    <a:pt x="1483" y="1503"/>
                    <a:pt x="1781" y="1394"/>
                  </a:cubicBezTo>
                  <a:cubicBezTo>
                    <a:pt x="2947" y="971"/>
                    <a:pt x="4715" y="340"/>
                    <a:pt x="5051" y="235"/>
                  </a:cubicBezTo>
                  <a:cubicBezTo>
                    <a:pt x="5051" y="235"/>
                    <a:pt x="3113" y="0"/>
                    <a:pt x="2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11958625" y="3278975"/>
              <a:ext cx="394575" cy="501175"/>
            </a:xfrm>
            <a:custGeom>
              <a:avLst/>
              <a:gdLst/>
              <a:ahLst/>
              <a:cxnLst/>
              <a:rect l="l" t="t" r="r" b="b"/>
              <a:pathLst>
                <a:path w="15783" h="20047" extrusionOk="0">
                  <a:moveTo>
                    <a:pt x="12234" y="1"/>
                  </a:moveTo>
                  <a:cubicBezTo>
                    <a:pt x="10754" y="1"/>
                    <a:pt x="9076" y="901"/>
                    <a:pt x="8300" y="2357"/>
                  </a:cubicBezTo>
                  <a:cubicBezTo>
                    <a:pt x="7646" y="3585"/>
                    <a:pt x="3403" y="12942"/>
                    <a:pt x="2985" y="13341"/>
                  </a:cubicBezTo>
                  <a:cubicBezTo>
                    <a:pt x="2569" y="13739"/>
                    <a:pt x="799" y="14181"/>
                    <a:pt x="799" y="14181"/>
                  </a:cubicBezTo>
                  <a:cubicBezTo>
                    <a:pt x="0" y="16547"/>
                    <a:pt x="2532" y="20046"/>
                    <a:pt x="2660" y="20046"/>
                  </a:cubicBezTo>
                  <a:cubicBezTo>
                    <a:pt x="2660" y="20046"/>
                    <a:pt x="2660" y="20046"/>
                    <a:pt x="2661" y="20046"/>
                  </a:cubicBezTo>
                  <a:cubicBezTo>
                    <a:pt x="2771" y="20023"/>
                    <a:pt x="7842" y="18590"/>
                    <a:pt x="8271" y="18072"/>
                  </a:cubicBezTo>
                  <a:cubicBezTo>
                    <a:pt x="8702" y="17556"/>
                    <a:pt x="12396" y="12267"/>
                    <a:pt x="14557" y="5433"/>
                  </a:cubicBezTo>
                  <a:cubicBezTo>
                    <a:pt x="15782" y="1553"/>
                    <a:pt x="14178" y="1"/>
                    <a:pt x="12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11943650" y="3609150"/>
              <a:ext cx="142425" cy="183050"/>
            </a:xfrm>
            <a:custGeom>
              <a:avLst/>
              <a:gdLst/>
              <a:ahLst/>
              <a:cxnLst/>
              <a:rect l="l" t="t" r="r" b="b"/>
              <a:pathLst>
                <a:path w="5697" h="7322" extrusionOk="0">
                  <a:moveTo>
                    <a:pt x="2875" y="1"/>
                  </a:moveTo>
                  <a:cubicBezTo>
                    <a:pt x="2358" y="1"/>
                    <a:pt x="691" y="634"/>
                    <a:pt x="460" y="864"/>
                  </a:cubicBezTo>
                  <a:cubicBezTo>
                    <a:pt x="185" y="1133"/>
                    <a:pt x="0" y="4858"/>
                    <a:pt x="2954" y="7292"/>
                  </a:cubicBezTo>
                  <a:cubicBezTo>
                    <a:pt x="2979" y="7312"/>
                    <a:pt x="3026" y="7321"/>
                    <a:pt x="3090" y="7321"/>
                  </a:cubicBezTo>
                  <a:cubicBezTo>
                    <a:pt x="3625" y="7321"/>
                    <a:pt x="5366" y="6682"/>
                    <a:pt x="5546" y="6323"/>
                  </a:cubicBezTo>
                  <a:cubicBezTo>
                    <a:pt x="5696" y="6022"/>
                    <a:pt x="3270" y="3449"/>
                    <a:pt x="3027" y="68"/>
                  </a:cubicBezTo>
                  <a:cubicBezTo>
                    <a:pt x="3024" y="21"/>
                    <a:pt x="2968" y="1"/>
                    <a:pt x="2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12092800" y="3202350"/>
              <a:ext cx="544375" cy="764150"/>
            </a:xfrm>
            <a:custGeom>
              <a:avLst/>
              <a:gdLst/>
              <a:ahLst/>
              <a:cxnLst/>
              <a:rect l="l" t="t" r="r" b="b"/>
              <a:pathLst>
                <a:path w="21775" h="30566" extrusionOk="0">
                  <a:moveTo>
                    <a:pt x="11080" y="1"/>
                  </a:moveTo>
                  <a:cubicBezTo>
                    <a:pt x="8795" y="1"/>
                    <a:pt x="6154" y="1647"/>
                    <a:pt x="4480" y="5378"/>
                  </a:cubicBezTo>
                  <a:cubicBezTo>
                    <a:pt x="1812" y="11319"/>
                    <a:pt x="1" y="24979"/>
                    <a:pt x="11" y="26548"/>
                  </a:cubicBezTo>
                  <a:cubicBezTo>
                    <a:pt x="20" y="27886"/>
                    <a:pt x="1797" y="30565"/>
                    <a:pt x="9104" y="30565"/>
                  </a:cubicBezTo>
                  <a:cubicBezTo>
                    <a:pt x="9717" y="30565"/>
                    <a:pt x="10369" y="30546"/>
                    <a:pt x="11062" y="30506"/>
                  </a:cubicBezTo>
                  <a:cubicBezTo>
                    <a:pt x="20892" y="29938"/>
                    <a:pt x="21775" y="26064"/>
                    <a:pt x="21536" y="25167"/>
                  </a:cubicBezTo>
                  <a:cubicBezTo>
                    <a:pt x="21298" y="24268"/>
                    <a:pt x="20102" y="21030"/>
                    <a:pt x="20034" y="19774"/>
                  </a:cubicBezTo>
                  <a:cubicBezTo>
                    <a:pt x="19965" y="18519"/>
                    <a:pt x="18186" y="2235"/>
                    <a:pt x="12567" y="251"/>
                  </a:cubicBezTo>
                  <a:cubicBezTo>
                    <a:pt x="12100" y="86"/>
                    <a:pt x="11599" y="1"/>
                    <a:pt x="1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12214275" y="3315025"/>
              <a:ext cx="75600" cy="650050"/>
            </a:xfrm>
            <a:custGeom>
              <a:avLst/>
              <a:gdLst/>
              <a:ahLst/>
              <a:cxnLst/>
              <a:rect l="l" t="t" r="r" b="b"/>
              <a:pathLst>
                <a:path w="3024" h="26002" extrusionOk="0">
                  <a:moveTo>
                    <a:pt x="2959" y="1"/>
                  </a:moveTo>
                  <a:cubicBezTo>
                    <a:pt x="2938" y="1"/>
                    <a:pt x="2920" y="12"/>
                    <a:pt x="2915" y="39"/>
                  </a:cubicBezTo>
                  <a:cubicBezTo>
                    <a:pt x="2040" y="4850"/>
                    <a:pt x="1363" y="9657"/>
                    <a:pt x="950" y="14530"/>
                  </a:cubicBezTo>
                  <a:cubicBezTo>
                    <a:pt x="742" y="16984"/>
                    <a:pt x="531" y="19444"/>
                    <a:pt x="397" y="21902"/>
                  </a:cubicBezTo>
                  <a:cubicBezTo>
                    <a:pt x="313" y="23449"/>
                    <a:pt x="471" y="25102"/>
                    <a:pt x="1910" y="25985"/>
                  </a:cubicBezTo>
                  <a:cubicBezTo>
                    <a:pt x="1929" y="25997"/>
                    <a:pt x="1948" y="26002"/>
                    <a:pt x="1966" y="26002"/>
                  </a:cubicBezTo>
                  <a:cubicBezTo>
                    <a:pt x="2061" y="26002"/>
                    <a:pt x="2124" y="25857"/>
                    <a:pt x="2022" y="25796"/>
                  </a:cubicBezTo>
                  <a:cubicBezTo>
                    <a:pt x="0" y="24562"/>
                    <a:pt x="661" y="21657"/>
                    <a:pt x="808" y="19697"/>
                  </a:cubicBezTo>
                  <a:cubicBezTo>
                    <a:pt x="972" y="17525"/>
                    <a:pt x="1144" y="15353"/>
                    <a:pt x="1347" y="13184"/>
                  </a:cubicBezTo>
                  <a:cubicBezTo>
                    <a:pt x="1759" y="8793"/>
                    <a:pt x="2383" y="4432"/>
                    <a:pt x="3019" y="67"/>
                  </a:cubicBezTo>
                  <a:cubicBezTo>
                    <a:pt x="3024" y="27"/>
                    <a:pt x="2989" y="1"/>
                    <a:pt x="2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12245575" y="38776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0"/>
                  </a:moveTo>
                  <a:cubicBezTo>
                    <a:pt x="2" y="0"/>
                    <a:pt x="1" y="691"/>
                    <a:pt x="447" y="691"/>
                  </a:cubicBezTo>
                  <a:cubicBezTo>
                    <a:pt x="892" y="691"/>
                    <a:pt x="8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12253950" y="3706300"/>
              <a:ext cx="22300" cy="17300"/>
            </a:xfrm>
            <a:custGeom>
              <a:avLst/>
              <a:gdLst/>
              <a:ahLst/>
              <a:cxnLst/>
              <a:rect l="l" t="t" r="r" b="b"/>
              <a:pathLst>
                <a:path w="892" h="692" extrusionOk="0">
                  <a:moveTo>
                    <a:pt x="445" y="0"/>
                  </a:moveTo>
                  <a:cubicBezTo>
                    <a:pt x="2" y="0"/>
                    <a:pt x="0" y="691"/>
                    <a:pt x="445" y="691"/>
                  </a:cubicBezTo>
                  <a:cubicBezTo>
                    <a:pt x="892" y="691"/>
                    <a:pt x="892" y="0"/>
                    <a:pt x="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12248925" y="37951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1"/>
                  </a:moveTo>
                  <a:cubicBezTo>
                    <a:pt x="2" y="1"/>
                    <a:pt x="0" y="692"/>
                    <a:pt x="447" y="692"/>
                  </a:cubicBezTo>
                  <a:cubicBezTo>
                    <a:pt x="892" y="692"/>
                    <a:pt x="892" y="1"/>
                    <a:pt x="447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12262300" y="36280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1" y="0"/>
                    <a:pt x="1" y="691"/>
                    <a:pt x="446" y="691"/>
                  </a:cubicBezTo>
                  <a:cubicBezTo>
                    <a:pt x="891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12272700" y="3550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1"/>
                  </a:moveTo>
                  <a:cubicBezTo>
                    <a:pt x="1" y="1"/>
                    <a:pt x="1" y="692"/>
                    <a:pt x="446" y="692"/>
                  </a:cubicBezTo>
                  <a:cubicBezTo>
                    <a:pt x="892" y="692"/>
                    <a:pt x="892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12285325" y="3463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0" y="0"/>
                    <a:pt x="0" y="691"/>
                    <a:pt x="446" y="691"/>
                  </a:cubicBezTo>
                  <a:cubicBezTo>
                    <a:pt x="892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12131200" y="2894100"/>
              <a:ext cx="282725" cy="408800"/>
            </a:xfrm>
            <a:custGeom>
              <a:avLst/>
              <a:gdLst/>
              <a:ahLst/>
              <a:cxnLst/>
              <a:rect l="l" t="t" r="r" b="b"/>
              <a:pathLst>
                <a:path w="11309" h="16352" extrusionOk="0">
                  <a:moveTo>
                    <a:pt x="5721" y="0"/>
                  </a:moveTo>
                  <a:cubicBezTo>
                    <a:pt x="4274" y="0"/>
                    <a:pt x="2848" y="301"/>
                    <a:pt x="2011" y="1047"/>
                  </a:cubicBezTo>
                  <a:cubicBezTo>
                    <a:pt x="327" y="2550"/>
                    <a:pt x="1" y="7666"/>
                    <a:pt x="715" y="9741"/>
                  </a:cubicBezTo>
                  <a:cubicBezTo>
                    <a:pt x="1277" y="11384"/>
                    <a:pt x="2791" y="11731"/>
                    <a:pt x="3969" y="11731"/>
                  </a:cubicBezTo>
                  <a:cubicBezTo>
                    <a:pt x="4647" y="11731"/>
                    <a:pt x="5214" y="11616"/>
                    <a:pt x="5422" y="11567"/>
                  </a:cubicBezTo>
                  <a:cubicBezTo>
                    <a:pt x="5477" y="11554"/>
                    <a:pt x="5507" y="11547"/>
                    <a:pt x="5507" y="11547"/>
                  </a:cubicBezTo>
                  <a:lnTo>
                    <a:pt x="5507" y="11547"/>
                  </a:lnTo>
                  <a:cubicBezTo>
                    <a:pt x="5507" y="11547"/>
                    <a:pt x="5498" y="12060"/>
                    <a:pt x="5539" y="12655"/>
                  </a:cubicBezTo>
                  <a:cubicBezTo>
                    <a:pt x="5546" y="12805"/>
                    <a:pt x="5559" y="12955"/>
                    <a:pt x="5579" y="13109"/>
                  </a:cubicBezTo>
                  <a:cubicBezTo>
                    <a:pt x="5589" y="13205"/>
                    <a:pt x="5601" y="13301"/>
                    <a:pt x="5616" y="13394"/>
                  </a:cubicBezTo>
                  <a:cubicBezTo>
                    <a:pt x="5676" y="13766"/>
                    <a:pt x="4425" y="16351"/>
                    <a:pt x="6275" y="16351"/>
                  </a:cubicBezTo>
                  <a:cubicBezTo>
                    <a:pt x="6312" y="16351"/>
                    <a:pt x="6350" y="16350"/>
                    <a:pt x="6390" y="16348"/>
                  </a:cubicBezTo>
                  <a:cubicBezTo>
                    <a:pt x="8231" y="16246"/>
                    <a:pt x="10153" y="13888"/>
                    <a:pt x="10257" y="13410"/>
                  </a:cubicBezTo>
                  <a:cubicBezTo>
                    <a:pt x="10442" y="12588"/>
                    <a:pt x="10490" y="9708"/>
                    <a:pt x="10587" y="8653"/>
                  </a:cubicBezTo>
                  <a:cubicBezTo>
                    <a:pt x="10771" y="6829"/>
                    <a:pt x="11309" y="2342"/>
                    <a:pt x="10263" y="1242"/>
                  </a:cubicBezTo>
                  <a:cubicBezTo>
                    <a:pt x="9580" y="525"/>
                    <a:pt x="7632" y="0"/>
                    <a:pt x="5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12215250" y="3096900"/>
              <a:ext cx="35150" cy="19325"/>
            </a:xfrm>
            <a:custGeom>
              <a:avLst/>
              <a:gdLst/>
              <a:ahLst/>
              <a:cxnLst/>
              <a:rect l="l" t="t" r="r" b="b"/>
              <a:pathLst>
                <a:path w="1406" h="773" extrusionOk="0">
                  <a:moveTo>
                    <a:pt x="1347" y="1"/>
                  </a:moveTo>
                  <a:cubicBezTo>
                    <a:pt x="1325" y="1"/>
                    <a:pt x="1303" y="13"/>
                    <a:pt x="1294" y="39"/>
                  </a:cubicBezTo>
                  <a:cubicBezTo>
                    <a:pt x="1159" y="413"/>
                    <a:pt x="821" y="639"/>
                    <a:pt x="455" y="639"/>
                  </a:cubicBezTo>
                  <a:cubicBezTo>
                    <a:pt x="325" y="639"/>
                    <a:pt x="192" y="611"/>
                    <a:pt x="63" y="550"/>
                  </a:cubicBezTo>
                  <a:cubicBezTo>
                    <a:pt x="57" y="547"/>
                    <a:pt x="52" y="546"/>
                    <a:pt x="47" y="546"/>
                  </a:cubicBezTo>
                  <a:cubicBezTo>
                    <a:pt x="18" y="546"/>
                    <a:pt x="0" y="589"/>
                    <a:pt x="32" y="607"/>
                  </a:cubicBezTo>
                  <a:cubicBezTo>
                    <a:pt x="197" y="720"/>
                    <a:pt x="377" y="773"/>
                    <a:pt x="552" y="773"/>
                  </a:cubicBezTo>
                  <a:cubicBezTo>
                    <a:pt x="943" y="773"/>
                    <a:pt x="1305" y="508"/>
                    <a:pt x="1397" y="63"/>
                  </a:cubicBezTo>
                  <a:cubicBezTo>
                    <a:pt x="1405" y="23"/>
                    <a:pt x="1377" y="1"/>
                    <a:pt x="1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12160375" y="3040850"/>
              <a:ext cx="15075" cy="18875"/>
            </a:xfrm>
            <a:custGeom>
              <a:avLst/>
              <a:gdLst/>
              <a:ahLst/>
              <a:cxnLst/>
              <a:rect l="l" t="t" r="r" b="b"/>
              <a:pathLst>
                <a:path w="603" h="755" extrusionOk="0">
                  <a:moveTo>
                    <a:pt x="297" y="0"/>
                  </a:moveTo>
                  <a:cubicBezTo>
                    <a:pt x="292" y="0"/>
                    <a:pt x="288" y="0"/>
                    <a:pt x="284" y="1"/>
                  </a:cubicBezTo>
                  <a:cubicBezTo>
                    <a:pt x="123" y="8"/>
                    <a:pt x="0" y="183"/>
                    <a:pt x="12" y="391"/>
                  </a:cubicBezTo>
                  <a:cubicBezTo>
                    <a:pt x="22" y="595"/>
                    <a:pt x="155" y="754"/>
                    <a:pt x="310" y="754"/>
                  </a:cubicBezTo>
                  <a:cubicBezTo>
                    <a:pt x="314" y="754"/>
                    <a:pt x="317" y="754"/>
                    <a:pt x="320" y="754"/>
                  </a:cubicBezTo>
                  <a:cubicBezTo>
                    <a:pt x="480" y="745"/>
                    <a:pt x="603" y="571"/>
                    <a:pt x="592" y="363"/>
                  </a:cubicBezTo>
                  <a:cubicBezTo>
                    <a:pt x="583" y="160"/>
                    <a:pt x="453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2250050" y="3045925"/>
              <a:ext cx="15075" cy="18850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295" y="1"/>
                  </a:moveTo>
                  <a:cubicBezTo>
                    <a:pt x="291" y="1"/>
                    <a:pt x="287" y="1"/>
                    <a:pt x="283" y="1"/>
                  </a:cubicBezTo>
                  <a:cubicBezTo>
                    <a:pt x="123" y="9"/>
                    <a:pt x="1" y="183"/>
                    <a:pt x="11" y="391"/>
                  </a:cubicBezTo>
                  <a:cubicBezTo>
                    <a:pt x="21" y="594"/>
                    <a:pt x="152" y="754"/>
                    <a:pt x="307" y="754"/>
                  </a:cubicBezTo>
                  <a:cubicBezTo>
                    <a:pt x="311" y="754"/>
                    <a:pt x="315" y="754"/>
                    <a:pt x="319" y="753"/>
                  </a:cubicBezTo>
                  <a:cubicBezTo>
                    <a:pt x="481" y="746"/>
                    <a:pt x="603" y="572"/>
                    <a:pt x="593" y="364"/>
                  </a:cubicBezTo>
                  <a:cubicBezTo>
                    <a:pt x="583" y="16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2148400" y="2992200"/>
              <a:ext cx="37925" cy="18400"/>
            </a:xfrm>
            <a:custGeom>
              <a:avLst/>
              <a:gdLst/>
              <a:ahLst/>
              <a:cxnLst/>
              <a:rect l="l" t="t" r="r" b="b"/>
              <a:pathLst>
                <a:path w="1517" h="736" extrusionOk="0">
                  <a:moveTo>
                    <a:pt x="872" y="0"/>
                  </a:moveTo>
                  <a:cubicBezTo>
                    <a:pt x="824" y="0"/>
                    <a:pt x="773" y="3"/>
                    <a:pt x="722" y="8"/>
                  </a:cubicBezTo>
                  <a:cubicBezTo>
                    <a:pt x="315" y="50"/>
                    <a:pt x="1" y="243"/>
                    <a:pt x="21" y="443"/>
                  </a:cubicBezTo>
                  <a:cubicBezTo>
                    <a:pt x="39" y="617"/>
                    <a:pt x="306" y="735"/>
                    <a:pt x="644" y="735"/>
                  </a:cubicBezTo>
                  <a:cubicBezTo>
                    <a:pt x="693" y="735"/>
                    <a:pt x="744" y="733"/>
                    <a:pt x="795" y="728"/>
                  </a:cubicBezTo>
                  <a:cubicBezTo>
                    <a:pt x="1202" y="687"/>
                    <a:pt x="1517" y="492"/>
                    <a:pt x="1496" y="293"/>
                  </a:cubicBezTo>
                  <a:cubicBezTo>
                    <a:pt x="1480" y="120"/>
                    <a:pt x="1212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12243350" y="2998575"/>
              <a:ext cx="38475" cy="19925"/>
            </a:xfrm>
            <a:custGeom>
              <a:avLst/>
              <a:gdLst/>
              <a:ahLst/>
              <a:cxnLst/>
              <a:rect l="l" t="t" r="r" b="b"/>
              <a:pathLst>
                <a:path w="1539" h="797" extrusionOk="0">
                  <a:moveTo>
                    <a:pt x="507" y="0"/>
                  </a:moveTo>
                  <a:cubicBezTo>
                    <a:pt x="269" y="0"/>
                    <a:pt x="88" y="75"/>
                    <a:pt x="53" y="208"/>
                  </a:cubicBezTo>
                  <a:cubicBezTo>
                    <a:pt x="1" y="401"/>
                    <a:pt x="282" y="643"/>
                    <a:pt x="677" y="748"/>
                  </a:cubicBezTo>
                  <a:cubicBezTo>
                    <a:pt x="801" y="781"/>
                    <a:pt x="922" y="797"/>
                    <a:pt x="1031" y="797"/>
                  </a:cubicBezTo>
                  <a:cubicBezTo>
                    <a:pt x="1269" y="797"/>
                    <a:pt x="1452" y="721"/>
                    <a:pt x="1487" y="589"/>
                  </a:cubicBezTo>
                  <a:cubicBezTo>
                    <a:pt x="1538" y="396"/>
                    <a:pt x="1259" y="154"/>
                    <a:pt x="862" y="49"/>
                  </a:cubicBezTo>
                  <a:cubicBezTo>
                    <a:pt x="738" y="16"/>
                    <a:pt x="61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12182275" y="3009150"/>
              <a:ext cx="28275" cy="79950"/>
            </a:xfrm>
            <a:custGeom>
              <a:avLst/>
              <a:gdLst/>
              <a:ahLst/>
              <a:cxnLst/>
              <a:rect l="l" t="t" r="r" b="b"/>
              <a:pathLst>
                <a:path w="1131" h="3198" extrusionOk="0">
                  <a:moveTo>
                    <a:pt x="724" y="0"/>
                  </a:moveTo>
                  <a:cubicBezTo>
                    <a:pt x="706" y="0"/>
                    <a:pt x="689" y="10"/>
                    <a:pt x="682" y="32"/>
                  </a:cubicBezTo>
                  <a:cubicBezTo>
                    <a:pt x="437" y="873"/>
                    <a:pt x="0" y="3133"/>
                    <a:pt x="412" y="3192"/>
                  </a:cubicBezTo>
                  <a:cubicBezTo>
                    <a:pt x="440" y="3196"/>
                    <a:pt x="468" y="3198"/>
                    <a:pt x="497" y="3198"/>
                  </a:cubicBezTo>
                  <a:cubicBezTo>
                    <a:pt x="710" y="3198"/>
                    <a:pt x="936" y="3095"/>
                    <a:pt x="1071" y="2981"/>
                  </a:cubicBezTo>
                  <a:cubicBezTo>
                    <a:pt x="1130" y="2931"/>
                    <a:pt x="1094" y="2849"/>
                    <a:pt x="1032" y="2849"/>
                  </a:cubicBezTo>
                  <a:cubicBezTo>
                    <a:pt x="1019" y="2849"/>
                    <a:pt x="1006" y="2852"/>
                    <a:pt x="992" y="2860"/>
                  </a:cubicBezTo>
                  <a:cubicBezTo>
                    <a:pt x="915" y="2901"/>
                    <a:pt x="751" y="2988"/>
                    <a:pt x="621" y="2988"/>
                  </a:cubicBezTo>
                  <a:cubicBezTo>
                    <a:pt x="568" y="2988"/>
                    <a:pt x="520" y="2974"/>
                    <a:pt x="486" y="2936"/>
                  </a:cubicBezTo>
                  <a:cubicBezTo>
                    <a:pt x="341" y="2771"/>
                    <a:pt x="700" y="584"/>
                    <a:pt x="770" y="53"/>
                  </a:cubicBezTo>
                  <a:cubicBezTo>
                    <a:pt x="774" y="20"/>
                    <a:pt x="749" y="0"/>
                    <a:pt x="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12140150" y="2854475"/>
              <a:ext cx="297425" cy="224575"/>
            </a:xfrm>
            <a:custGeom>
              <a:avLst/>
              <a:gdLst/>
              <a:ahLst/>
              <a:cxnLst/>
              <a:rect l="l" t="t" r="r" b="b"/>
              <a:pathLst>
                <a:path w="11897" h="8983" extrusionOk="0">
                  <a:moveTo>
                    <a:pt x="3904" y="1"/>
                  </a:moveTo>
                  <a:cubicBezTo>
                    <a:pt x="836" y="1"/>
                    <a:pt x="955" y="2247"/>
                    <a:pt x="955" y="2247"/>
                  </a:cubicBezTo>
                  <a:cubicBezTo>
                    <a:pt x="1" y="2757"/>
                    <a:pt x="350" y="5336"/>
                    <a:pt x="350" y="5336"/>
                  </a:cubicBezTo>
                  <a:cubicBezTo>
                    <a:pt x="935" y="4491"/>
                    <a:pt x="1111" y="3598"/>
                    <a:pt x="1111" y="3598"/>
                  </a:cubicBezTo>
                  <a:cubicBezTo>
                    <a:pt x="1210" y="4029"/>
                    <a:pt x="2295" y="4976"/>
                    <a:pt x="3914" y="4976"/>
                  </a:cubicBezTo>
                  <a:cubicBezTo>
                    <a:pt x="4332" y="4976"/>
                    <a:pt x="4785" y="4913"/>
                    <a:pt x="5266" y="4762"/>
                  </a:cubicBezTo>
                  <a:cubicBezTo>
                    <a:pt x="6182" y="4474"/>
                    <a:pt x="6857" y="4383"/>
                    <a:pt x="7344" y="4383"/>
                  </a:cubicBezTo>
                  <a:cubicBezTo>
                    <a:pt x="8169" y="4383"/>
                    <a:pt x="8455" y="4642"/>
                    <a:pt x="8455" y="4642"/>
                  </a:cubicBezTo>
                  <a:cubicBezTo>
                    <a:pt x="8455" y="4642"/>
                    <a:pt x="8636" y="8983"/>
                    <a:pt x="9854" y="8983"/>
                  </a:cubicBezTo>
                  <a:cubicBezTo>
                    <a:pt x="9910" y="8983"/>
                    <a:pt x="9969" y="8973"/>
                    <a:pt x="10030" y="8954"/>
                  </a:cubicBezTo>
                  <a:cubicBezTo>
                    <a:pt x="10496" y="8806"/>
                    <a:pt x="11896" y="6131"/>
                    <a:pt x="11742" y="4347"/>
                  </a:cubicBezTo>
                  <a:cubicBezTo>
                    <a:pt x="11587" y="2564"/>
                    <a:pt x="9256" y="2046"/>
                    <a:pt x="9256" y="2046"/>
                  </a:cubicBezTo>
                  <a:cubicBezTo>
                    <a:pt x="9256" y="2046"/>
                    <a:pt x="7799" y="324"/>
                    <a:pt x="4552" y="31"/>
                  </a:cubicBezTo>
                  <a:cubicBezTo>
                    <a:pt x="4322" y="11"/>
                    <a:pt x="4106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12364775" y="3039700"/>
              <a:ext cx="82100" cy="74300"/>
            </a:xfrm>
            <a:custGeom>
              <a:avLst/>
              <a:gdLst/>
              <a:ahLst/>
              <a:cxnLst/>
              <a:rect l="l" t="t" r="r" b="b"/>
              <a:pathLst>
                <a:path w="3284" h="2972" extrusionOk="0">
                  <a:moveTo>
                    <a:pt x="1294" y="1"/>
                  </a:moveTo>
                  <a:cubicBezTo>
                    <a:pt x="486" y="1"/>
                    <a:pt x="1" y="538"/>
                    <a:pt x="1" y="538"/>
                  </a:cubicBezTo>
                  <a:lnTo>
                    <a:pt x="225" y="2781"/>
                  </a:lnTo>
                  <a:cubicBezTo>
                    <a:pt x="225" y="2781"/>
                    <a:pt x="667" y="2971"/>
                    <a:pt x="1170" y="2971"/>
                  </a:cubicBezTo>
                  <a:cubicBezTo>
                    <a:pt x="1356" y="2971"/>
                    <a:pt x="1550" y="2945"/>
                    <a:pt x="1733" y="2874"/>
                  </a:cubicBezTo>
                  <a:cubicBezTo>
                    <a:pt x="3284" y="2275"/>
                    <a:pt x="2913" y="298"/>
                    <a:pt x="1687" y="42"/>
                  </a:cubicBezTo>
                  <a:cubicBezTo>
                    <a:pt x="1549" y="13"/>
                    <a:pt x="1418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12381175" y="3055400"/>
              <a:ext cx="35750" cy="45850"/>
            </a:xfrm>
            <a:custGeom>
              <a:avLst/>
              <a:gdLst/>
              <a:ahLst/>
              <a:cxnLst/>
              <a:rect l="l" t="t" r="r" b="b"/>
              <a:pathLst>
                <a:path w="1430" h="1834" extrusionOk="0">
                  <a:moveTo>
                    <a:pt x="1118" y="1"/>
                  </a:moveTo>
                  <a:cubicBezTo>
                    <a:pt x="412" y="9"/>
                    <a:pt x="1" y="792"/>
                    <a:pt x="21" y="1411"/>
                  </a:cubicBezTo>
                  <a:cubicBezTo>
                    <a:pt x="30" y="1679"/>
                    <a:pt x="92" y="1834"/>
                    <a:pt x="167" y="1834"/>
                  </a:cubicBezTo>
                  <a:cubicBezTo>
                    <a:pt x="199" y="1834"/>
                    <a:pt x="234" y="1806"/>
                    <a:pt x="268" y="1746"/>
                  </a:cubicBezTo>
                  <a:cubicBezTo>
                    <a:pt x="389" y="1537"/>
                    <a:pt x="691" y="1395"/>
                    <a:pt x="984" y="1395"/>
                  </a:cubicBezTo>
                  <a:cubicBezTo>
                    <a:pt x="1131" y="1395"/>
                    <a:pt x="1277" y="1431"/>
                    <a:pt x="1396" y="1513"/>
                  </a:cubicBezTo>
                  <a:cubicBezTo>
                    <a:pt x="1399" y="1516"/>
                    <a:pt x="1402" y="1517"/>
                    <a:pt x="1406" y="1517"/>
                  </a:cubicBezTo>
                  <a:cubicBezTo>
                    <a:pt x="1418" y="1517"/>
                    <a:pt x="1430" y="1503"/>
                    <a:pt x="1421" y="1490"/>
                  </a:cubicBezTo>
                  <a:cubicBezTo>
                    <a:pt x="1291" y="1263"/>
                    <a:pt x="1072" y="1175"/>
                    <a:pt x="841" y="1175"/>
                  </a:cubicBezTo>
                  <a:cubicBezTo>
                    <a:pt x="654" y="1175"/>
                    <a:pt x="460" y="1233"/>
                    <a:pt x="298" y="1321"/>
                  </a:cubicBezTo>
                  <a:cubicBezTo>
                    <a:pt x="362" y="879"/>
                    <a:pt x="574" y="207"/>
                    <a:pt x="1131" y="57"/>
                  </a:cubicBezTo>
                  <a:cubicBezTo>
                    <a:pt x="1166" y="47"/>
                    <a:pt x="1149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12252675" y="3284900"/>
              <a:ext cx="60275" cy="51250"/>
            </a:xfrm>
            <a:custGeom>
              <a:avLst/>
              <a:gdLst/>
              <a:ahLst/>
              <a:cxnLst/>
              <a:rect l="l" t="t" r="r" b="b"/>
              <a:pathLst>
                <a:path w="2411" h="2050" extrusionOk="0">
                  <a:moveTo>
                    <a:pt x="1350" y="0"/>
                  </a:moveTo>
                  <a:cubicBezTo>
                    <a:pt x="1112" y="0"/>
                    <a:pt x="885" y="10"/>
                    <a:pt x="800" y="48"/>
                  </a:cubicBezTo>
                  <a:cubicBezTo>
                    <a:pt x="626" y="126"/>
                    <a:pt x="120" y="937"/>
                    <a:pt x="60" y="1041"/>
                  </a:cubicBezTo>
                  <a:cubicBezTo>
                    <a:pt x="0" y="1144"/>
                    <a:pt x="237" y="1907"/>
                    <a:pt x="329" y="1980"/>
                  </a:cubicBezTo>
                  <a:cubicBezTo>
                    <a:pt x="385" y="2025"/>
                    <a:pt x="779" y="2050"/>
                    <a:pt x="1098" y="2050"/>
                  </a:cubicBezTo>
                  <a:cubicBezTo>
                    <a:pt x="1298" y="2050"/>
                    <a:pt x="1467" y="2040"/>
                    <a:pt x="1506" y="2019"/>
                  </a:cubicBezTo>
                  <a:cubicBezTo>
                    <a:pt x="1605" y="1966"/>
                    <a:pt x="2204" y="1330"/>
                    <a:pt x="2307" y="991"/>
                  </a:cubicBezTo>
                  <a:cubicBezTo>
                    <a:pt x="2411" y="652"/>
                    <a:pt x="1987" y="12"/>
                    <a:pt x="1987" y="12"/>
                  </a:cubicBezTo>
                  <a:cubicBezTo>
                    <a:pt x="1864" y="11"/>
                    <a:pt x="1601" y="0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12204125" y="3334400"/>
              <a:ext cx="92850" cy="346200"/>
            </a:xfrm>
            <a:custGeom>
              <a:avLst/>
              <a:gdLst/>
              <a:ahLst/>
              <a:cxnLst/>
              <a:rect l="l" t="t" r="r" b="b"/>
              <a:pathLst>
                <a:path w="3714" h="13848" extrusionOk="0">
                  <a:moveTo>
                    <a:pt x="2271" y="0"/>
                  </a:moveTo>
                  <a:cubicBezTo>
                    <a:pt x="2271" y="0"/>
                    <a:pt x="332" y="5343"/>
                    <a:pt x="144" y="6592"/>
                  </a:cubicBezTo>
                  <a:cubicBezTo>
                    <a:pt x="0" y="7557"/>
                    <a:pt x="860" y="13598"/>
                    <a:pt x="1171" y="13841"/>
                  </a:cubicBezTo>
                  <a:cubicBezTo>
                    <a:pt x="1177" y="13845"/>
                    <a:pt x="1183" y="13847"/>
                    <a:pt x="1190" y="13847"/>
                  </a:cubicBezTo>
                  <a:cubicBezTo>
                    <a:pt x="1561" y="13847"/>
                    <a:pt x="3682" y="7560"/>
                    <a:pt x="3692" y="7030"/>
                  </a:cubicBezTo>
                  <a:cubicBezTo>
                    <a:pt x="3714" y="5984"/>
                    <a:pt x="3448" y="39"/>
                    <a:pt x="3448" y="39"/>
                  </a:cubicBezTo>
                  <a:lnTo>
                    <a:pt x="2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12237950" y="3225850"/>
              <a:ext cx="43875" cy="106275"/>
            </a:xfrm>
            <a:custGeom>
              <a:avLst/>
              <a:gdLst/>
              <a:ahLst/>
              <a:cxnLst/>
              <a:rect l="l" t="t" r="r" b="b"/>
              <a:pathLst>
                <a:path w="1755" h="4251" extrusionOk="0">
                  <a:moveTo>
                    <a:pt x="1328" y="0"/>
                  </a:moveTo>
                  <a:cubicBezTo>
                    <a:pt x="1328" y="0"/>
                    <a:pt x="482" y="802"/>
                    <a:pt x="266" y="1254"/>
                  </a:cubicBezTo>
                  <a:cubicBezTo>
                    <a:pt x="175" y="1448"/>
                    <a:pt x="0" y="3593"/>
                    <a:pt x="195" y="4251"/>
                  </a:cubicBezTo>
                  <a:cubicBezTo>
                    <a:pt x="195" y="4251"/>
                    <a:pt x="195" y="4251"/>
                    <a:pt x="195" y="4251"/>
                  </a:cubicBezTo>
                  <a:cubicBezTo>
                    <a:pt x="196" y="4251"/>
                    <a:pt x="977" y="2624"/>
                    <a:pt x="1754" y="2326"/>
                  </a:cubicBezTo>
                  <a:cubicBezTo>
                    <a:pt x="1754" y="2326"/>
                    <a:pt x="1045" y="1139"/>
                    <a:pt x="1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12281800" y="3209125"/>
              <a:ext cx="122275" cy="140125"/>
            </a:xfrm>
            <a:custGeom>
              <a:avLst/>
              <a:gdLst/>
              <a:ahLst/>
              <a:cxnLst/>
              <a:rect l="l" t="t" r="r" b="b"/>
              <a:pathLst>
                <a:path w="4891" h="5605" extrusionOk="0">
                  <a:moveTo>
                    <a:pt x="4338" y="0"/>
                  </a:moveTo>
                  <a:cubicBezTo>
                    <a:pt x="2604" y="2778"/>
                    <a:pt x="0" y="2995"/>
                    <a:pt x="0" y="2995"/>
                  </a:cubicBezTo>
                  <a:cubicBezTo>
                    <a:pt x="744" y="3696"/>
                    <a:pt x="1280" y="5605"/>
                    <a:pt x="1280" y="5605"/>
                  </a:cubicBezTo>
                  <a:cubicBezTo>
                    <a:pt x="2920" y="4963"/>
                    <a:pt x="4712" y="2538"/>
                    <a:pt x="4801" y="2018"/>
                  </a:cubicBezTo>
                  <a:cubicBezTo>
                    <a:pt x="4891" y="1497"/>
                    <a:pt x="4338" y="0"/>
                    <a:pt x="4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12332625" y="3268150"/>
              <a:ext cx="435650" cy="573700"/>
            </a:xfrm>
            <a:custGeom>
              <a:avLst/>
              <a:gdLst/>
              <a:ahLst/>
              <a:cxnLst/>
              <a:rect l="l" t="t" r="r" b="b"/>
              <a:pathLst>
                <a:path w="17426" h="22948" extrusionOk="0">
                  <a:moveTo>
                    <a:pt x="5644" y="0"/>
                  </a:moveTo>
                  <a:cubicBezTo>
                    <a:pt x="3409" y="0"/>
                    <a:pt x="2053" y="2717"/>
                    <a:pt x="3275" y="4948"/>
                  </a:cubicBezTo>
                  <a:cubicBezTo>
                    <a:pt x="5675" y="9327"/>
                    <a:pt x="10074" y="12325"/>
                    <a:pt x="10188" y="13277"/>
                  </a:cubicBezTo>
                  <a:cubicBezTo>
                    <a:pt x="10266" y="13931"/>
                    <a:pt x="961" y="18174"/>
                    <a:pt x="478" y="19473"/>
                  </a:cubicBezTo>
                  <a:cubicBezTo>
                    <a:pt x="0" y="20757"/>
                    <a:pt x="1152" y="22947"/>
                    <a:pt x="2801" y="22947"/>
                  </a:cubicBezTo>
                  <a:cubicBezTo>
                    <a:pt x="2820" y="22947"/>
                    <a:pt x="2838" y="22947"/>
                    <a:pt x="2856" y="22946"/>
                  </a:cubicBezTo>
                  <a:cubicBezTo>
                    <a:pt x="4533" y="22897"/>
                    <a:pt x="17426" y="16117"/>
                    <a:pt x="17232" y="13609"/>
                  </a:cubicBezTo>
                  <a:cubicBezTo>
                    <a:pt x="17091" y="11778"/>
                    <a:pt x="12327" y="4572"/>
                    <a:pt x="8161" y="1068"/>
                  </a:cubicBezTo>
                  <a:cubicBezTo>
                    <a:pt x="7265" y="314"/>
                    <a:pt x="6404" y="0"/>
                    <a:pt x="5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12372100" y="3260975"/>
              <a:ext cx="400875" cy="498100"/>
            </a:xfrm>
            <a:custGeom>
              <a:avLst/>
              <a:gdLst/>
              <a:ahLst/>
              <a:cxnLst/>
              <a:rect l="l" t="t" r="r" b="b"/>
              <a:pathLst>
                <a:path w="16035" h="19924" extrusionOk="0">
                  <a:moveTo>
                    <a:pt x="4114" y="1"/>
                  </a:moveTo>
                  <a:cubicBezTo>
                    <a:pt x="1897" y="1"/>
                    <a:pt x="0" y="2462"/>
                    <a:pt x="1363" y="5240"/>
                  </a:cubicBezTo>
                  <a:cubicBezTo>
                    <a:pt x="3081" y="8741"/>
                    <a:pt x="8254" y="13297"/>
                    <a:pt x="8217" y="13599"/>
                  </a:cubicBezTo>
                  <a:cubicBezTo>
                    <a:pt x="8181" y="13902"/>
                    <a:pt x="5822" y="14978"/>
                    <a:pt x="5803" y="15300"/>
                  </a:cubicBezTo>
                  <a:cubicBezTo>
                    <a:pt x="5695" y="17071"/>
                    <a:pt x="8823" y="19923"/>
                    <a:pt x="9410" y="19923"/>
                  </a:cubicBezTo>
                  <a:cubicBezTo>
                    <a:pt x="9436" y="19923"/>
                    <a:pt x="9457" y="19918"/>
                    <a:pt x="9473" y="19907"/>
                  </a:cubicBezTo>
                  <a:cubicBezTo>
                    <a:pt x="9841" y="19637"/>
                    <a:pt x="15684" y="16526"/>
                    <a:pt x="15836" y="14110"/>
                  </a:cubicBezTo>
                  <a:cubicBezTo>
                    <a:pt x="16034" y="10935"/>
                    <a:pt x="8111" y="2012"/>
                    <a:pt x="5859" y="540"/>
                  </a:cubicBezTo>
                  <a:cubicBezTo>
                    <a:pt x="5290" y="168"/>
                    <a:pt x="4691" y="1"/>
                    <a:pt x="4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2185575" y="3736325"/>
              <a:ext cx="240825" cy="117675"/>
            </a:xfrm>
            <a:custGeom>
              <a:avLst/>
              <a:gdLst/>
              <a:ahLst/>
              <a:cxnLst/>
              <a:rect l="l" t="t" r="r" b="b"/>
              <a:pathLst>
                <a:path w="9633" h="4707" extrusionOk="0">
                  <a:moveTo>
                    <a:pt x="7090" y="1"/>
                  </a:moveTo>
                  <a:cubicBezTo>
                    <a:pt x="6908" y="1"/>
                    <a:pt x="4625" y="811"/>
                    <a:pt x="3679" y="1041"/>
                  </a:cubicBezTo>
                  <a:cubicBezTo>
                    <a:pt x="1861" y="1480"/>
                    <a:pt x="254" y="2932"/>
                    <a:pt x="59" y="3194"/>
                  </a:cubicBezTo>
                  <a:cubicBezTo>
                    <a:pt x="1" y="3268"/>
                    <a:pt x="50" y="3415"/>
                    <a:pt x="156" y="3597"/>
                  </a:cubicBezTo>
                  <a:cubicBezTo>
                    <a:pt x="178" y="3639"/>
                    <a:pt x="203" y="3678"/>
                    <a:pt x="232" y="3716"/>
                  </a:cubicBezTo>
                  <a:cubicBezTo>
                    <a:pt x="306" y="3829"/>
                    <a:pt x="389" y="3936"/>
                    <a:pt x="481" y="4036"/>
                  </a:cubicBezTo>
                  <a:cubicBezTo>
                    <a:pt x="511" y="4071"/>
                    <a:pt x="542" y="4103"/>
                    <a:pt x="574" y="4138"/>
                  </a:cubicBezTo>
                  <a:cubicBezTo>
                    <a:pt x="667" y="4238"/>
                    <a:pt x="769" y="4331"/>
                    <a:pt x="875" y="4417"/>
                  </a:cubicBezTo>
                  <a:cubicBezTo>
                    <a:pt x="915" y="4453"/>
                    <a:pt x="955" y="4484"/>
                    <a:pt x="991" y="4510"/>
                  </a:cubicBezTo>
                  <a:cubicBezTo>
                    <a:pt x="1154" y="4631"/>
                    <a:pt x="1314" y="4707"/>
                    <a:pt x="1435" y="4707"/>
                  </a:cubicBezTo>
                  <a:cubicBezTo>
                    <a:pt x="2277" y="4707"/>
                    <a:pt x="3289" y="3973"/>
                    <a:pt x="3835" y="3973"/>
                  </a:cubicBezTo>
                  <a:cubicBezTo>
                    <a:pt x="4859" y="3973"/>
                    <a:pt x="5320" y="4683"/>
                    <a:pt x="6833" y="4707"/>
                  </a:cubicBezTo>
                  <a:cubicBezTo>
                    <a:pt x="6854" y="4707"/>
                    <a:pt x="6876" y="4707"/>
                    <a:pt x="6897" y="4707"/>
                  </a:cubicBezTo>
                  <a:cubicBezTo>
                    <a:pt x="8375" y="4707"/>
                    <a:pt x="9323" y="4118"/>
                    <a:pt x="9633" y="3973"/>
                  </a:cubicBezTo>
                  <a:cubicBezTo>
                    <a:pt x="9633" y="3973"/>
                    <a:pt x="7263" y="5"/>
                    <a:pt x="7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2189475" y="3788350"/>
              <a:ext cx="62550" cy="40875"/>
            </a:xfrm>
            <a:custGeom>
              <a:avLst/>
              <a:gdLst/>
              <a:ahLst/>
              <a:cxnLst/>
              <a:rect l="l" t="t" r="r" b="b"/>
              <a:pathLst>
                <a:path w="2502" h="1635" extrusionOk="0">
                  <a:moveTo>
                    <a:pt x="2473" y="0"/>
                  </a:moveTo>
                  <a:cubicBezTo>
                    <a:pt x="2471" y="0"/>
                    <a:pt x="2469" y="1"/>
                    <a:pt x="2467" y="1"/>
                  </a:cubicBezTo>
                  <a:cubicBezTo>
                    <a:pt x="1554" y="380"/>
                    <a:pt x="781" y="931"/>
                    <a:pt x="0" y="1516"/>
                  </a:cubicBezTo>
                  <a:cubicBezTo>
                    <a:pt x="22" y="1558"/>
                    <a:pt x="47" y="1597"/>
                    <a:pt x="76" y="1635"/>
                  </a:cubicBezTo>
                  <a:cubicBezTo>
                    <a:pt x="844" y="1053"/>
                    <a:pt x="1634" y="486"/>
                    <a:pt x="2485" y="38"/>
                  </a:cubicBezTo>
                  <a:cubicBezTo>
                    <a:pt x="2502" y="30"/>
                    <a:pt x="2491" y="0"/>
                    <a:pt x="2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12197575" y="3799225"/>
              <a:ext cx="62725" cy="40550"/>
            </a:xfrm>
            <a:custGeom>
              <a:avLst/>
              <a:gdLst/>
              <a:ahLst/>
              <a:cxnLst/>
              <a:rect l="l" t="t" r="r" b="b"/>
              <a:pathLst>
                <a:path w="2509" h="1622" extrusionOk="0">
                  <a:moveTo>
                    <a:pt x="2484" y="1"/>
                  </a:moveTo>
                  <a:cubicBezTo>
                    <a:pt x="2482" y="1"/>
                    <a:pt x="2479" y="1"/>
                    <a:pt x="2476" y="3"/>
                  </a:cubicBezTo>
                  <a:cubicBezTo>
                    <a:pt x="1561" y="381"/>
                    <a:pt x="786" y="934"/>
                    <a:pt x="1" y="1520"/>
                  </a:cubicBezTo>
                  <a:cubicBezTo>
                    <a:pt x="31" y="1555"/>
                    <a:pt x="62" y="1587"/>
                    <a:pt x="94" y="1622"/>
                  </a:cubicBezTo>
                  <a:cubicBezTo>
                    <a:pt x="857" y="1046"/>
                    <a:pt x="1646" y="486"/>
                    <a:pt x="2489" y="33"/>
                  </a:cubicBezTo>
                  <a:cubicBezTo>
                    <a:pt x="2508" y="26"/>
                    <a:pt x="2500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2207425" y="3809975"/>
              <a:ext cx="61125" cy="39125"/>
            </a:xfrm>
            <a:custGeom>
              <a:avLst/>
              <a:gdLst/>
              <a:ahLst/>
              <a:cxnLst/>
              <a:rect l="l" t="t" r="r" b="b"/>
              <a:pathLst>
                <a:path w="2445" h="1565" extrusionOk="0">
                  <a:moveTo>
                    <a:pt x="2420" y="1"/>
                  </a:moveTo>
                  <a:cubicBezTo>
                    <a:pt x="2419" y="1"/>
                    <a:pt x="2417" y="1"/>
                    <a:pt x="2415" y="2"/>
                  </a:cubicBezTo>
                  <a:cubicBezTo>
                    <a:pt x="1524" y="371"/>
                    <a:pt x="764" y="904"/>
                    <a:pt x="1" y="1471"/>
                  </a:cubicBezTo>
                  <a:cubicBezTo>
                    <a:pt x="41" y="1507"/>
                    <a:pt x="81" y="1538"/>
                    <a:pt x="117" y="1564"/>
                  </a:cubicBezTo>
                  <a:cubicBezTo>
                    <a:pt x="853" y="1006"/>
                    <a:pt x="1615" y="473"/>
                    <a:pt x="2428" y="38"/>
                  </a:cubicBezTo>
                  <a:cubicBezTo>
                    <a:pt x="2444" y="30"/>
                    <a:pt x="2435" y="1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2228825" y="3732325"/>
              <a:ext cx="109800" cy="46725"/>
            </a:xfrm>
            <a:custGeom>
              <a:avLst/>
              <a:gdLst/>
              <a:ahLst/>
              <a:cxnLst/>
              <a:rect l="l" t="t" r="r" b="b"/>
              <a:pathLst>
                <a:path w="4392" h="1869" extrusionOk="0">
                  <a:moveTo>
                    <a:pt x="787" y="1"/>
                  </a:moveTo>
                  <a:cubicBezTo>
                    <a:pt x="559" y="1"/>
                    <a:pt x="379" y="61"/>
                    <a:pt x="287" y="228"/>
                  </a:cubicBezTo>
                  <a:cubicBezTo>
                    <a:pt x="0" y="741"/>
                    <a:pt x="1775" y="1243"/>
                    <a:pt x="1469" y="1342"/>
                  </a:cubicBezTo>
                  <a:cubicBezTo>
                    <a:pt x="1335" y="1386"/>
                    <a:pt x="3245" y="1869"/>
                    <a:pt x="3245" y="1869"/>
                  </a:cubicBezTo>
                  <a:lnTo>
                    <a:pt x="4391" y="511"/>
                  </a:lnTo>
                  <a:cubicBezTo>
                    <a:pt x="4391" y="511"/>
                    <a:pt x="2160" y="289"/>
                    <a:pt x="1584" y="138"/>
                  </a:cubicBezTo>
                  <a:cubicBezTo>
                    <a:pt x="1295" y="62"/>
                    <a:pt x="1017" y="1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12482125" y="3607700"/>
              <a:ext cx="163200" cy="176950"/>
            </a:xfrm>
            <a:custGeom>
              <a:avLst/>
              <a:gdLst/>
              <a:ahLst/>
              <a:cxnLst/>
              <a:rect l="l" t="t" r="r" b="b"/>
              <a:pathLst>
                <a:path w="6528" h="7078" extrusionOk="0">
                  <a:moveTo>
                    <a:pt x="2423" y="0"/>
                  </a:moveTo>
                  <a:cubicBezTo>
                    <a:pt x="2035" y="0"/>
                    <a:pt x="384" y="1135"/>
                    <a:pt x="202" y="1432"/>
                  </a:cubicBezTo>
                  <a:cubicBezTo>
                    <a:pt x="1" y="1761"/>
                    <a:pt x="719" y="5421"/>
                    <a:pt x="4174" y="7069"/>
                  </a:cubicBezTo>
                  <a:cubicBezTo>
                    <a:pt x="4187" y="7075"/>
                    <a:pt x="4203" y="7078"/>
                    <a:pt x="4223" y="7078"/>
                  </a:cubicBezTo>
                  <a:cubicBezTo>
                    <a:pt x="4619" y="7078"/>
                    <a:pt x="6361" y="5922"/>
                    <a:pt x="6455" y="5504"/>
                  </a:cubicBezTo>
                  <a:cubicBezTo>
                    <a:pt x="6528" y="5175"/>
                    <a:pt x="3553" y="3262"/>
                    <a:pt x="2501" y="42"/>
                  </a:cubicBezTo>
                  <a:cubicBezTo>
                    <a:pt x="2492" y="13"/>
                    <a:pt x="2465" y="0"/>
                    <a:pt x="2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12020575" y="3626575"/>
              <a:ext cx="47150" cy="112400"/>
            </a:xfrm>
            <a:custGeom>
              <a:avLst/>
              <a:gdLst/>
              <a:ahLst/>
              <a:cxnLst/>
              <a:rect l="l" t="t" r="r" b="b"/>
              <a:pathLst>
                <a:path w="1886" h="4496" extrusionOk="0">
                  <a:moveTo>
                    <a:pt x="32" y="0"/>
                  </a:moveTo>
                  <a:cubicBezTo>
                    <a:pt x="17" y="0"/>
                    <a:pt x="1" y="11"/>
                    <a:pt x="2" y="30"/>
                  </a:cubicBezTo>
                  <a:cubicBezTo>
                    <a:pt x="130" y="1694"/>
                    <a:pt x="817" y="3188"/>
                    <a:pt x="1838" y="4488"/>
                  </a:cubicBezTo>
                  <a:cubicBezTo>
                    <a:pt x="1842" y="4493"/>
                    <a:pt x="1847" y="4495"/>
                    <a:pt x="1852" y="4495"/>
                  </a:cubicBezTo>
                  <a:cubicBezTo>
                    <a:pt x="1868" y="4495"/>
                    <a:pt x="1885" y="4476"/>
                    <a:pt x="1875" y="4459"/>
                  </a:cubicBezTo>
                  <a:cubicBezTo>
                    <a:pt x="999" y="3085"/>
                    <a:pt x="458" y="1595"/>
                    <a:pt x="61" y="21"/>
                  </a:cubicBezTo>
                  <a:cubicBezTo>
                    <a:pt x="57" y="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12072250" y="3746800"/>
              <a:ext cx="7300" cy="10025"/>
            </a:xfrm>
            <a:custGeom>
              <a:avLst/>
              <a:gdLst/>
              <a:ahLst/>
              <a:cxnLst/>
              <a:rect l="l" t="t" r="r" b="b"/>
              <a:pathLst>
                <a:path w="292" h="401" extrusionOk="0">
                  <a:moveTo>
                    <a:pt x="50" y="1"/>
                  </a:moveTo>
                  <a:cubicBezTo>
                    <a:pt x="26" y="1"/>
                    <a:pt x="0" y="22"/>
                    <a:pt x="10" y="50"/>
                  </a:cubicBezTo>
                  <a:cubicBezTo>
                    <a:pt x="50" y="175"/>
                    <a:pt x="97" y="293"/>
                    <a:pt x="192" y="386"/>
                  </a:cubicBezTo>
                  <a:cubicBezTo>
                    <a:pt x="202" y="396"/>
                    <a:pt x="213" y="400"/>
                    <a:pt x="225" y="400"/>
                  </a:cubicBezTo>
                  <a:cubicBezTo>
                    <a:pt x="260" y="400"/>
                    <a:pt x="292" y="362"/>
                    <a:pt x="270" y="325"/>
                  </a:cubicBezTo>
                  <a:cubicBezTo>
                    <a:pt x="209" y="220"/>
                    <a:pt x="135" y="129"/>
                    <a:pt x="81" y="20"/>
                  </a:cubicBezTo>
                  <a:cubicBezTo>
                    <a:pt x="75" y="6"/>
                    <a:pt x="63" y="1"/>
                    <a:pt x="5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12105675" y="3446700"/>
              <a:ext cx="64925" cy="296750"/>
            </a:xfrm>
            <a:custGeom>
              <a:avLst/>
              <a:gdLst/>
              <a:ahLst/>
              <a:cxnLst/>
              <a:rect l="l" t="t" r="r" b="b"/>
              <a:pathLst>
                <a:path w="2597" h="11870" extrusionOk="0">
                  <a:moveTo>
                    <a:pt x="2534" y="0"/>
                  </a:moveTo>
                  <a:cubicBezTo>
                    <a:pt x="2508" y="0"/>
                    <a:pt x="2482" y="13"/>
                    <a:pt x="2475" y="42"/>
                  </a:cubicBezTo>
                  <a:cubicBezTo>
                    <a:pt x="2322" y="646"/>
                    <a:pt x="2188" y="1254"/>
                    <a:pt x="2059" y="1863"/>
                  </a:cubicBezTo>
                  <a:cubicBezTo>
                    <a:pt x="2055" y="1522"/>
                    <a:pt x="2043" y="1180"/>
                    <a:pt x="2042" y="841"/>
                  </a:cubicBezTo>
                  <a:cubicBezTo>
                    <a:pt x="2042" y="801"/>
                    <a:pt x="2011" y="781"/>
                    <a:pt x="1980" y="781"/>
                  </a:cubicBezTo>
                  <a:cubicBezTo>
                    <a:pt x="1949" y="781"/>
                    <a:pt x="1918" y="801"/>
                    <a:pt x="1918" y="841"/>
                  </a:cubicBezTo>
                  <a:cubicBezTo>
                    <a:pt x="1915" y="1417"/>
                    <a:pt x="1884" y="2004"/>
                    <a:pt x="1911" y="2582"/>
                  </a:cubicBezTo>
                  <a:cubicBezTo>
                    <a:pt x="1678" y="3725"/>
                    <a:pt x="1458" y="4873"/>
                    <a:pt x="1199" y="6009"/>
                  </a:cubicBezTo>
                  <a:cubicBezTo>
                    <a:pt x="759" y="7942"/>
                    <a:pt x="286" y="9871"/>
                    <a:pt x="7" y="11836"/>
                  </a:cubicBezTo>
                  <a:cubicBezTo>
                    <a:pt x="0" y="11857"/>
                    <a:pt x="16" y="11870"/>
                    <a:pt x="32" y="11870"/>
                  </a:cubicBezTo>
                  <a:cubicBezTo>
                    <a:pt x="43" y="11870"/>
                    <a:pt x="53" y="11864"/>
                    <a:pt x="57" y="11851"/>
                  </a:cubicBezTo>
                  <a:cubicBezTo>
                    <a:pt x="682" y="9896"/>
                    <a:pt x="1118" y="7882"/>
                    <a:pt x="1535" y="5875"/>
                  </a:cubicBezTo>
                  <a:cubicBezTo>
                    <a:pt x="1932" y="3959"/>
                    <a:pt x="2408" y="2009"/>
                    <a:pt x="2593" y="58"/>
                  </a:cubicBezTo>
                  <a:cubicBezTo>
                    <a:pt x="2597" y="20"/>
                    <a:pt x="2565" y="0"/>
                    <a:pt x="2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12169825" y="3435700"/>
              <a:ext cx="650" cy="57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4" y="1"/>
                  </a:moveTo>
                  <a:cubicBezTo>
                    <a:pt x="1" y="2"/>
                    <a:pt x="1" y="21"/>
                    <a:pt x="14" y="23"/>
                  </a:cubicBezTo>
                  <a:cubicBezTo>
                    <a:pt x="25" y="21"/>
                    <a:pt x="25" y="2"/>
                    <a:pt x="14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12556250" y="3622400"/>
              <a:ext cx="60800" cy="96550"/>
            </a:xfrm>
            <a:custGeom>
              <a:avLst/>
              <a:gdLst/>
              <a:ahLst/>
              <a:cxnLst/>
              <a:rect l="l" t="t" r="r" b="b"/>
              <a:pathLst>
                <a:path w="2432" h="3862" extrusionOk="0">
                  <a:moveTo>
                    <a:pt x="26" y="1"/>
                  </a:moveTo>
                  <a:cubicBezTo>
                    <a:pt x="13" y="1"/>
                    <a:pt x="0" y="12"/>
                    <a:pt x="5" y="28"/>
                  </a:cubicBezTo>
                  <a:cubicBezTo>
                    <a:pt x="347" y="1474"/>
                    <a:pt x="1164" y="2920"/>
                    <a:pt x="2341" y="3848"/>
                  </a:cubicBezTo>
                  <a:cubicBezTo>
                    <a:pt x="2350" y="3858"/>
                    <a:pt x="2361" y="3861"/>
                    <a:pt x="2371" y="3861"/>
                  </a:cubicBezTo>
                  <a:cubicBezTo>
                    <a:pt x="2404" y="3861"/>
                    <a:pt x="2432" y="3819"/>
                    <a:pt x="2402" y="3788"/>
                  </a:cubicBezTo>
                  <a:cubicBezTo>
                    <a:pt x="1384" y="2615"/>
                    <a:pt x="603" y="1477"/>
                    <a:pt x="45" y="17"/>
                  </a:cubicBezTo>
                  <a:cubicBezTo>
                    <a:pt x="43" y="6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12563325" y="3767975"/>
              <a:ext cx="57675" cy="17500"/>
            </a:xfrm>
            <a:custGeom>
              <a:avLst/>
              <a:gdLst/>
              <a:ahLst/>
              <a:cxnLst/>
              <a:rect l="l" t="t" r="r" b="b"/>
              <a:pathLst>
                <a:path w="2307" h="700" extrusionOk="0">
                  <a:moveTo>
                    <a:pt x="2286" y="0"/>
                  </a:moveTo>
                  <a:cubicBezTo>
                    <a:pt x="2279" y="0"/>
                    <a:pt x="2276" y="6"/>
                    <a:pt x="2275" y="12"/>
                  </a:cubicBezTo>
                  <a:cubicBezTo>
                    <a:pt x="2271" y="7"/>
                    <a:pt x="2266" y="3"/>
                    <a:pt x="2260" y="3"/>
                  </a:cubicBezTo>
                  <a:cubicBezTo>
                    <a:pt x="2259" y="3"/>
                    <a:pt x="2257" y="3"/>
                    <a:pt x="2256" y="3"/>
                  </a:cubicBezTo>
                  <a:cubicBezTo>
                    <a:pt x="1928" y="89"/>
                    <a:pt x="1629" y="232"/>
                    <a:pt x="1317" y="363"/>
                  </a:cubicBezTo>
                  <a:cubicBezTo>
                    <a:pt x="1118" y="446"/>
                    <a:pt x="990" y="520"/>
                    <a:pt x="819" y="520"/>
                  </a:cubicBezTo>
                  <a:cubicBezTo>
                    <a:pt x="741" y="520"/>
                    <a:pt x="653" y="504"/>
                    <a:pt x="546" y="467"/>
                  </a:cubicBezTo>
                  <a:cubicBezTo>
                    <a:pt x="378" y="409"/>
                    <a:pt x="199" y="296"/>
                    <a:pt x="39" y="214"/>
                  </a:cubicBezTo>
                  <a:cubicBezTo>
                    <a:pt x="35" y="212"/>
                    <a:pt x="32" y="211"/>
                    <a:pt x="29" y="211"/>
                  </a:cubicBezTo>
                  <a:cubicBezTo>
                    <a:pt x="12" y="211"/>
                    <a:pt x="0" y="237"/>
                    <a:pt x="20" y="248"/>
                  </a:cubicBezTo>
                  <a:cubicBezTo>
                    <a:pt x="246" y="422"/>
                    <a:pt x="478" y="700"/>
                    <a:pt x="775" y="700"/>
                  </a:cubicBezTo>
                  <a:cubicBezTo>
                    <a:pt x="814" y="700"/>
                    <a:pt x="855" y="695"/>
                    <a:pt x="897" y="684"/>
                  </a:cubicBezTo>
                  <a:cubicBezTo>
                    <a:pt x="1355" y="568"/>
                    <a:pt x="1876" y="294"/>
                    <a:pt x="2272" y="43"/>
                  </a:cubicBezTo>
                  <a:cubicBezTo>
                    <a:pt x="2279" y="38"/>
                    <a:pt x="2277" y="31"/>
                    <a:pt x="2277" y="25"/>
                  </a:cubicBezTo>
                  <a:lnTo>
                    <a:pt x="2277" y="25"/>
                  </a:lnTo>
                  <a:cubicBezTo>
                    <a:pt x="2280" y="29"/>
                    <a:pt x="2280" y="35"/>
                    <a:pt x="2288" y="35"/>
                  </a:cubicBezTo>
                  <a:cubicBezTo>
                    <a:pt x="2307" y="31"/>
                    <a:pt x="2305" y="3"/>
                    <a:pt x="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12482425" y="3606675"/>
              <a:ext cx="74200" cy="52475"/>
            </a:xfrm>
            <a:custGeom>
              <a:avLst/>
              <a:gdLst/>
              <a:ahLst/>
              <a:cxnLst/>
              <a:rect l="l" t="t" r="r" b="b"/>
              <a:pathLst>
                <a:path w="2968" h="2099" extrusionOk="0">
                  <a:moveTo>
                    <a:pt x="2591" y="0"/>
                  </a:moveTo>
                  <a:cubicBezTo>
                    <a:pt x="2075" y="0"/>
                    <a:pt x="1488" y="468"/>
                    <a:pt x="1110" y="707"/>
                  </a:cubicBezTo>
                  <a:cubicBezTo>
                    <a:pt x="575" y="1044"/>
                    <a:pt x="0" y="1355"/>
                    <a:pt x="176" y="2068"/>
                  </a:cubicBezTo>
                  <a:cubicBezTo>
                    <a:pt x="182" y="2088"/>
                    <a:pt x="201" y="2099"/>
                    <a:pt x="219" y="2099"/>
                  </a:cubicBezTo>
                  <a:cubicBezTo>
                    <a:pt x="237" y="2099"/>
                    <a:pt x="255" y="2089"/>
                    <a:pt x="259" y="2068"/>
                  </a:cubicBezTo>
                  <a:cubicBezTo>
                    <a:pt x="328" y="1723"/>
                    <a:pt x="380" y="1479"/>
                    <a:pt x="662" y="1217"/>
                  </a:cubicBezTo>
                  <a:cubicBezTo>
                    <a:pt x="856" y="1037"/>
                    <a:pt x="1129" y="894"/>
                    <a:pt x="1353" y="758"/>
                  </a:cubicBezTo>
                  <a:cubicBezTo>
                    <a:pt x="1573" y="624"/>
                    <a:pt x="2291" y="102"/>
                    <a:pt x="2685" y="102"/>
                  </a:cubicBezTo>
                  <a:cubicBezTo>
                    <a:pt x="2754" y="102"/>
                    <a:pt x="2813" y="118"/>
                    <a:pt x="2857" y="154"/>
                  </a:cubicBezTo>
                  <a:cubicBezTo>
                    <a:pt x="2869" y="163"/>
                    <a:pt x="2880" y="167"/>
                    <a:pt x="2891" y="167"/>
                  </a:cubicBezTo>
                  <a:cubicBezTo>
                    <a:pt x="2936" y="167"/>
                    <a:pt x="2968" y="101"/>
                    <a:pt x="2918" y="75"/>
                  </a:cubicBezTo>
                  <a:cubicBezTo>
                    <a:pt x="2815" y="23"/>
                    <a:pt x="2705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12442025" y="3444100"/>
              <a:ext cx="136425" cy="166325"/>
            </a:xfrm>
            <a:custGeom>
              <a:avLst/>
              <a:gdLst/>
              <a:ahLst/>
              <a:cxnLst/>
              <a:rect l="l" t="t" r="r" b="b"/>
              <a:pathLst>
                <a:path w="5457" h="6653" extrusionOk="0">
                  <a:moveTo>
                    <a:pt x="39" y="1"/>
                  </a:moveTo>
                  <a:cubicBezTo>
                    <a:pt x="18" y="1"/>
                    <a:pt x="0" y="26"/>
                    <a:pt x="19" y="44"/>
                  </a:cubicBezTo>
                  <a:cubicBezTo>
                    <a:pt x="444" y="468"/>
                    <a:pt x="856" y="894"/>
                    <a:pt x="1260" y="1323"/>
                  </a:cubicBezTo>
                  <a:cubicBezTo>
                    <a:pt x="1227" y="1305"/>
                    <a:pt x="1192" y="1285"/>
                    <a:pt x="1158" y="1266"/>
                  </a:cubicBezTo>
                  <a:cubicBezTo>
                    <a:pt x="915" y="1134"/>
                    <a:pt x="670" y="991"/>
                    <a:pt x="408" y="903"/>
                  </a:cubicBezTo>
                  <a:cubicBezTo>
                    <a:pt x="402" y="901"/>
                    <a:pt x="397" y="900"/>
                    <a:pt x="392" y="900"/>
                  </a:cubicBezTo>
                  <a:cubicBezTo>
                    <a:pt x="353" y="900"/>
                    <a:pt x="339" y="959"/>
                    <a:pt x="373" y="984"/>
                  </a:cubicBezTo>
                  <a:cubicBezTo>
                    <a:pt x="595" y="1140"/>
                    <a:pt x="844" y="1263"/>
                    <a:pt x="1074" y="1410"/>
                  </a:cubicBezTo>
                  <a:cubicBezTo>
                    <a:pt x="1298" y="1553"/>
                    <a:pt x="1510" y="1722"/>
                    <a:pt x="1746" y="1848"/>
                  </a:cubicBezTo>
                  <a:cubicBezTo>
                    <a:pt x="2955" y="3160"/>
                    <a:pt x="4098" y="4513"/>
                    <a:pt x="5205" y="5944"/>
                  </a:cubicBezTo>
                  <a:cubicBezTo>
                    <a:pt x="5126" y="6037"/>
                    <a:pt x="5071" y="6167"/>
                    <a:pt x="4991" y="6255"/>
                  </a:cubicBezTo>
                  <a:cubicBezTo>
                    <a:pt x="4868" y="6391"/>
                    <a:pt x="4702" y="6477"/>
                    <a:pt x="4584" y="6615"/>
                  </a:cubicBezTo>
                  <a:cubicBezTo>
                    <a:pt x="4571" y="6629"/>
                    <a:pt x="4581" y="6651"/>
                    <a:pt x="4598" y="6651"/>
                  </a:cubicBezTo>
                  <a:cubicBezTo>
                    <a:pt x="4609" y="6652"/>
                    <a:pt x="4620" y="6653"/>
                    <a:pt x="4632" y="6653"/>
                  </a:cubicBezTo>
                  <a:cubicBezTo>
                    <a:pt x="4945" y="6653"/>
                    <a:pt x="5457" y="6216"/>
                    <a:pt x="5378" y="5899"/>
                  </a:cubicBezTo>
                  <a:cubicBezTo>
                    <a:pt x="5371" y="5878"/>
                    <a:pt x="5352" y="5862"/>
                    <a:pt x="5330" y="5862"/>
                  </a:cubicBezTo>
                  <a:cubicBezTo>
                    <a:pt x="5328" y="5862"/>
                    <a:pt x="5326" y="5863"/>
                    <a:pt x="5324" y="5863"/>
                  </a:cubicBezTo>
                  <a:cubicBezTo>
                    <a:pt x="4105" y="3546"/>
                    <a:pt x="1961" y="1739"/>
                    <a:pt x="57" y="8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12238525" y="3273200"/>
              <a:ext cx="142775" cy="76050"/>
            </a:xfrm>
            <a:custGeom>
              <a:avLst/>
              <a:gdLst/>
              <a:ahLst/>
              <a:cxnLst/>
              <a:rect l="l" t="t" r="r" b="b"/>
              <a:pathLst>
                <a:path w="5711" h="3042" extrusionOk="0">
                  <a:moveTo>
                    <a:pt x="145" y="0"/>
                  </a:moveTo>
                  <a:cubicBezTo>
                    <a:pt x="135" y="0"/>
                    <a:pt x="121" y="28"/>
                    <a:pt x="114" y="71"/>
                  </a:cubicBezTo>
                  <a:cubicBezTo>
                    <a:pt x="14" y="698"/>
                    <a:pt x="0" y="1699"/>
                    <a:pt x="243" y="2483"/>
                  </a:cubicBezTo>
                  <a:cubicBezTo>
                    <a:pt x="244" y="2484"/>
                    <a:pt x="244" y="2484"/>
                    <a:pt x="245" y="2484"/>
                  </a:cubicBezTo>
                  <a:cubicBezTo>
                    <a:pt x="279" y="2484"/>
                    <a:pt x="879" y="1245"/>
                    <a:pt x="1728" y="490"/>
                  </a:cubicBezTo>
                  <a:cubicBezTo>
                    <a:pt x="2344" y="1082"/>
                    <a:pt x="2700" y="2102"/>
                    <a:pt x="2889" y="3039"/>
                  </a:cubicBezTo>
                  <a:cubicBezTo>
                    <a:pt x="2890" y="3040"/>
                    <a:pt x="2891" y="3041"/>
                    <a:pt x="2893" y="3041"/>
                  </a:cubicBezTo>
                  <a:cubicBezTo>
                    <a:pt x="3000" y="3041"/>
                    <a:pt x="5088" y="1597"/>
                    <a:pt x="5679" y="643"/>
                  </a:cubicBezTo>
                  <a:cubicBezTo>
                    <a:pt x="5711" y="591"/>
                    <a:pt x="5705" y="545"/>
                    <a:pt x="5682" y="545"/>
                  </a:cubicBezTo>
                  <a:cubicBezTo>
                    <a:pt x="5671" y="545"/>
                    <a:pt x="5656" y="555"/>
                    <a:pt x="5640" y="579"/>
                  </a:cubicBezTo>
                  <a:cubicBezTo>
                    <a:pt x="4961" y="1562"/>
                    <a:pt x="3893" y="2252"/>
                    <a:pt x="2981" y="2854"/>
                  </a:cubicBezTo>
                  <a:cubicBezTo>
                    <a:pt x="2846" y="2034"/>
                    <a:pt x="2494" y="855"/>
                    <a:pt x="1765" y="396"/>
                  </a:cubicBezTo>
                  <a:cubicBezTo>
                    <a:pt x="1756" y="391"/>
                    <a:pt x="1747" y="389"/>
                    <a:pt x="1737" y="389"/>
                  </a:cubicBezTo>
                  <a:cubicBezTo>
                    <a:pt x="1720" y="389"/>
                    <a:pt x="1703" y="396"/>
                    <a:pt x="1692" y="410"/>
                  </a:cubicBezTo>
                  <a:lnTo>
                    <a:pt x="1689" y="410"/>
                  </a:lnTo>
                  <a:cubicBezTo>
                    <a:pt x="1013" y="793"/>
                    <a:pt x="376" y="1861"/>
                    <a:pt x="288" y="2141"/>
                  </a:cubicBezTo>
                  <a:cubicBezTo>
                    <a:pt x="211" y="1385"/>
                    <a:pt x="131" y="815"/>
                    <a:pt x="156" y="41"/>
                  </a:cubicBezTo>
                  <a:cubicBezTo>
                    <a:pt x="157" y="13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10558175" y="3937725"/>
              <a:ext cx="2412000" cy="39625"/>
            </a:xfrm>
            <a:custGeom>
              <a:avLst/>
              <a:gdLst/>
              <a:ahLst/>
              <a:cxnLst/>
              <a:rect l="l" t="t" r="r" b="b"/>
              <a:pathLst>
                <a:path w="96480" h="1585" extrusionOk="0">
                  <a:moveTo>
                    <a:pt x="0" y="0"/>
                  </a:moveTo>
                  <a:lnTo>
                    <a:pt x="0" y="1585"/>
                  </a:lnTo>
                  <a:lnTo>
                    <a:pt x="96480" y="1585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12970150" y="3937725"/>
              <a:ext cx="183500" cy="39625"/>
            </a:xfrm>
            <a:custGeom>
              <a:avLst/>
              <a:gdLst/>
              <a:ahLst/>
              <a:cxnLst/>
              <a:rect l="l" t="t" r="r" b="b"/>
              <a:pathLst>
                <a:path w="7340" h="1585" extrusionOk="0">
                  <a:moveTo>
                    <a:pt x="1" y="0"/>
                  </a:moveTo>
                  <a:lnTo>
                    <a:pt x="1" y="1585"/>
                  </a:lnTo>
                  <a:lnTo>
                    <a:pt x="7339" y="1585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12027425" y="3977325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27155" y="41496"/>
                  </a:lnTo>
                  <a:lnTo>
                    <a:pt x="27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12706300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5" y="41496"/>
                  </a:lnTo>
                  <a:lnTo>
                    <a:pt x="15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10636675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11840250" y="3891000"/>
              <a:ext cx="448400" cy="46750"/>
            </a:xfrm>
            <a:custGeom>
              <a:avLst/>
              <a:gdLst/>
              <a:ahLst/>
              <a:cxnLst/>
              <a:rect l="l" t="t" r="r" b="b"/>
              <a:pathLst>
                <a:path w="17936" h="1870" extrusionOk="0">
                  <a:moveTo>
                    <a:pt x="744" y="0"/>
                  </a:moveTo>
                  <a:cubicBezTo>
                    <a:pt x="334" y="0"/>
                    <a:pt x="1" y="334"/>
                    <a:pt x="1" y="746"/>
                  </a:cubicBezTo>
                  <a:lnTo>
                    <a:pt x="1" y="1125"/>
                  </a:lnTo>
                  <a:cubicBezTo>
                    <a:pt x="1" y="1536"/>
                    <a:pt x="334" y="1869"/>
                    <a:pt x="745" y="1869"/>
                  </a:cubicBezTo>
                  <a:lnTo>
                    <a:pt x="17190" y="1869"/>
                  </a:lnTo>
                  <a:cubicBezTo>
                    <a:pt x="17601" y="1869"/>
                    <a:pt x="17936" y="1536"/>
                    <a:pt x="17936" y="1125"/>
                  </a:cubicBezTo>
                  <a:cubicBezTo>
                    <a:pt x="17936" y="720"/>
                    <a:pt x="17613" y="389"/>
                    <a:pt x="17209" y="378"/>
                  </a:cubicBezTo>
                  <a:lnTo>
                    <a:pt x="763" y="0"/>
                  </a:lnTo>
                  <a:cubicBezTo>
                    <a:pt x="757" y="0"/>
                    <a:pt x="750" y="0"/>
                    <a:pt x="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11273400" y="3267775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31340" y="21166"/>
                  </a:lnTo>
                  <a:cubicBezTo>
                    <a:pt x="32480" y="21166"/>
                    <a:pt x="33340" y="20123"/>
                    <a:pt x="33122" y="19008"/>
                  </a:cubicBezTo>
                  <a:lnTo>
                    <a:pt x="29693" y="1464"/>
                  </a:lnTo>
                  <a:cubicBezTo>
                    <a:pt x="29526" y="614"/>
                    <a:pt x="28781" y="0"/>
                    <a:pt x="27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11273400" y="3267775"/>
              <a:ext cx="795675" cy="529175"/>
            </a:xfrm>
            <a:custGeom>
              <a:avLst/>
              <a:gdLst/>
              <a:ahLst/>
              <a:cxnLst/>
              <a:rect l="l" t="t" r="r" b="b"/>
              <a:pathLst>
                <a:path w="31827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29830" y="21166"/>
                  </a:lnTo>
                  <a:cubicBezTo>
                    <a:pt x="30967" y="21166"/>
                    <a:pt x="31827" y="20123"/>
                    <a:pt x="31607" y="19008"/>
                  </a:cubicBezTo>
                  <a:lnTo>
                    <a:pt x="28180" y="1464"/>
                  </a:lnTo>
                  <a:cubicBezTo>
                    <a:pt x="28013" y="613"/>
                    <a:pt x="27268" y="0"/>
                    <a:pt x="26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1470025" y="3560300"/>
              <a:ext cx="324800" cy="377400"/>
            </a:xfrm>
            <a:custGeom>
              <a:avLst/>
              <a:gdLst/>
              <a:ahLst/>
              <a:cxnLst/>
              <a:rect l="l" t="t" r="r" b="b"/>
              <a:pathLst>
                <a:path w="12992" h="15096" extrusionOk="0">
                  <a:moveTo>
                    <a:pt x="4658" y="0"/>
                  </a:moveTo>
                  <a:cubicBezTo>
                    <a:pt x="4259" y="0"/>
                    <a:pt x="3909" y="268"/>
                    <a:pt x="3803" y="652"/>
                  </a:cubicBezTo>
                  <a:lnTo>
                    <a:pt x="154" y="13976"/>
                  </a:lnTo>
                  <a:cubicBezTo>
                    <a:pt x="0" y="14540"/>
                    <a:pt x="424" y="15096"/>
                    <a:pt x="1008" y="15096"/>
                  </a:cubicBezTo>
                  <a:lnTo>
                    <a:pt x="9013" y="15096"/>
                  </a:lnTo>
                  <a:lnTo>
                    <a:pt x="9426" y="13579"/>
                  </a:lnTo>
                  <a:lnTo>
                    <a:pt x="12830" y="1154"/>
                  </a:lnTo>
                  <a:cubicBezTo>
                    <a:pt x="12991" y="575"/>
                    <a:pt x="12552" y="0"/>
                    <a:pt x="11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11469975" y="3560300"/>
              <a:ext cx="283050" cy="377400"/>
            </a:xfrm>
            <a:custGeom>
              <a:avLst/>
              <a:gdLst/>
              <a:ahLst/>
              <a:cxnLst/>
              <a:rect l="l" t="t" r="r" b="b"/>
              <a:pathLst>
                <a:path w="11322" h="15096" extrusionOk="0">
                  <a:moveTo>
                    <a:pt x="4660" y="0"/>
                  </a:moveTo>
                  <a:cubicBezTo>
                    <a:pt x="4260" y="0"/>
                    <a:pt x="3911" y="268"/>
                    <a:pt x="3805" y="653"/>
                  </a:cubicBezTo>
                  <a:lnTo>
                    <a:pt x="155" y="13976"/>
                  </a:lnTo>
                  <a:cubicBezTo>
                    <a:pt x="1" y="14540"/>
                    <a:pt x="426" y="15096"/>
                    <a:pt x="1010" y="15096"/>
                  </a:cubicBezTo>
                  <a:lnTo>
                    <a:pt x="6587" y="15096"/>
                  </a:lnTo>
                  <a:cubicBezTo>
                    <a:pt x="6588" y="15096"/>
                    <a:pt x="6589" y="15096"/>
                    <a:pt x="6590" y="15096"/>
                  </a:cubicBezTo>
                  <a:cubicBezTo>
                    <a:pt x="7046" y="15096"/>
                    <a:pt x="7444" y="14791"/>
                    <a:pt x="7563" y="14353"/>
                  </a:cubicBezTo>
                  <a:lnTo>
                    <a:pt x="11145" y="1283"/>
                  </a:lnTo>
                  <a:cubicBezTo>
                    <a:pt x="11322" y="637"/>
                    <a:pt x="10838" y="2"/>
                    <a:pt x="10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11655925" y="3899725"/>
              <a:ext cx="356325" cy="38025"/>
            </a:xfrm>
            <a:custGeom>
              <a:avLst/>
              <a:gdLst/>
              <a:ahLst/>
              <a:cxnLst/>
              <a:rect l="l" t="t" r="r" b="b"/>
              <a:pathLst>
                <a:path w="14253" h="1521" extrusionOk="0">
                  <a:moveTo>
                    <a:pt x="416" y="0"/>
                  </a:moveTo>
                  <a:lnTo>
                    <a:pt x="0" y="1520"/>
                  </a:lnTo>
                  <a:lnTo>
                    <a:pt x="13493" y="1520"/>
                  </a:lnTo>
                  <a:cubicBezTo>
                    <a:pt x="13912" y="1520"/>
                    <a:pt x="14252" y="1180"/>
                    <a:pt x="14252" y="761"/>
                  </a:cubicBezTo>
                  <a:cubicBezTo>
                    <a:pt x="14252" y="341"/>
                    <a:pt x="13912" y="0"/>
                    <a:pt x="1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1174455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0" y="0"/>
                  </a:moveTo>
                  <a:cubicBezTo>
                    <a:pt x="302" y="0"/>
                    <a:pt x="283" y="2"/>
                    <a:pt x="265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20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7" y="4712"/>
                    <a:pt x="1146" y="4710"/>
                    <a:pt x="1164" y="4707"/>
                  </a:cubicBezTo>
                  <a:cubicBezTo>
                    <a:pt x="1324" y="4676"/>
                    <a:pt x="1427" y="4522"/>
                    <a:pt x="1398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1171032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1" y="4712"/>
                    <a:pt x="1109" y="4712"/>
                  </a:cubicBezTo>
                  <a:cubicBezTo>
                    <a:pt x="1127" y="4712"/>
                    <a:pt x="1144" y="4710"/>
                    <a:pt x="1163" y="4707"/>
                  </a:cubicBezTo>
                  <a:cubicBezTo>
                    <a:pt x="1323" y="4675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11676100" y="3400400"/>
              <a:ext cx="35650" cy="117775"/>
            </a:xfrm>
            <a:custGeom>
              <a:avLst/>
              <a:gdLst/>
              <a:ahLst/>
              <a:cxnLst/>
              <a:rect l="l" t="t" r="r" b="b"/>
              <a:pathLst>
                <a:path w="1426" h="4711" extrusionOk="0">
                  <a:moveTo>
                    <a:pt x="320" y="1"/>
                  </a:moveTo>
                  <a:cubicBezTo>
                    <a:pt x="301" y="1"/>
                    <a:pt x="283" y="3"/>
                    <a:pt x="264" y="6"/>
                  </a:cubicBezTo>
                  <a:cubicBezTo>
                    <a:pt x="104" y="37"/>
                    <a:pt x="0" y="189"/>
                    <a:pt x="31" y="349"/>
                  </a:cubicBezTo>
                  <a:lnTo>
                    <a:pt x="818" y="4472"/>
                  </a:lnTo>
                  <a:cubicBezTo>
                    <a:pt x="845" y="4614"/>
                    <a:pt x="969" y="4711"/>
                    <a:pt x="1109" y="4711"/>
                  </a:cubicBezTo>
                  <a:cubicBezTo>
                    <a:pt x="1126" y="4711"/>
                    <a:pt x="1145" y="4709"/>
                    <a:pt x="1163" y="4706"/>
                  </a:cubicBezTo>
                  <a:cubicBezTo>
                    <a:pt x="1321" y="4674"/>
                    <a:pt x="1426" y="4521"/>
                    <a:pt x="1395" y="4361"/>
                  </a:cubicBezTo>
                  <a:lnTo>
                    <a:pt x="607" y="239"/>
                  </a:lnTo>
                  <a:cubicBezTo>
                    <a:pt x="580" y="98"/>
                    <a:pt x="457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1164180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3" y="0"/>
                    <a:pt x="284" y="2"/>
                    <a:pt x="266" y="6"/>
                  </a:cubicBezTo>
                  <a:cubicBezTo>
                    <a:pt x="106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4" y="4675"/>
                    <a:pt x="1428" y="4522"/>
                    <a:pt x="1399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11607600" y="3400375"/>
              <a:ext cx="35675" cy="117800"/>
            </a:xfrm>
            <a:custGeom>
              <a:avLst/>
              <a:gdLst/>
              <a:ahLst/>
              <a:cxnLst/>
              <a:rect l="l" t="t" r="r" b="b"/>
              <a:pathLst>
                <a:path w="1427" h="4712" extrusionOk="0">
                  <a:moveTo>
                    <a:pt x="319" y="0"/>
                  </a:moveTo>
                  <a:cubicBezTo>
                    <a:pt x="301" y="0"/>
                    <a:pt x="282" y="2"/>
                    <a:pt x="263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0" y="4712"/>
                    <a:pt x="1109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2" y="4676"/>
                    <a:pt x="1427" y="4522"/>
                    <a:pt x="1396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115733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4" y="36"/>
                    <a:pt x="0" y="190"/>
                    <a:pt x="31" y="350"/>
                  </a:cubicBezTo>
                  <a:lnTo>
                    <a:pt x="818" y="4473"/>
                  </a:lnTo>
                  <a:cubicBezTo>
                    <a:pt x="845" y="4615"/>
                    <a:pt x="969" y="4712"/>
                    <a:pt x="1108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1" y="4676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15390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2" y="0"/>
                    <a:pt x="284" y="2"/>
                    <a:pt x="265" y="6"/>
                  </a:cubicBezTo>
                  <a:cubicBezTo>
                    <a:pt x="105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7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3" y="4676"/>
                    <a:pt x="1428" y="4522"/>
                    <a:pt x="1397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12280200" y="3854675"/>
              <a:ext cx="276300" cy="83075"/>
            </a:xfrm>
            <a:custGeom>
              <a:avLst/>
              <a:gdLst/>
              <a:ahLst/>
              <a:cxnLst/>
              <a:rect l="l" t="t" r="r" b="b"/>
              <a:pathLst>
                <a:path w="11052" h="3323" extrusionOk="0">
                  <a:moveTo>
                    <a:pt x="5858" y="1"/>
                  </a:moveTo>
                  <a:cubicBezTo>
                    <a:pt x="3100" y="1"/>
                    <a:pt x="0" y="2565"/>
                    <a:pt x="816" y="3322"/>
                  </a:cubicBezTo>
                  <a:lnTo>
                    <a:pt x="10245" y="3322"/>
                  </a:lnTo>
                  <a:cubicBezTo>
                    <a:pt x="11051" y="3322"/>
                    <a:pt x="9886" y="1031"/>
                    <a:pt x="6949" y="153"/>
                  </a:cubicBezTo>
                  <a:cubicBezTo>
                    <a:pt x="6599" y="48"/>
                    <a:pt x="6231" y="1"/>
                    <a:pt x="5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2352850" y="3875075"/>
              <a:ext cx="41775" cy="62675"/>
            </a:xfrm>
            <a:custGeom>
              <a:avLst/>
              <a:gdLst/>
              <a:ahLst/>
              <a:cxnLst/>
              <a:rect l="l" t="t" r="r" b="b"/>
              <a:pathLst>
                <a:path w="1671" h="2507" extrusionOk="0">
                  <a:moveTo>
                    <a:pt x="1" y="0"/>
                  </a:moveTo>
                  <a:lnTo>
                    <a:pt x="1" y="0"/>
                  </a:lnTo>
                  <a:cubicBezTo>
                    <a:pt x="181" y="211"/>
                    <a:pt x="357" y="380"/>
                    <a:pt x="503" y="578"/>
                  </a:cubicBezTo>
                  <a:cubicBezTo>
                    <a:pt x="649" y="773"/>
                    <a:pt x="793" y="962"/>
                    <a:pt x="911" y="1173"/>
                  </a:cubicBezTo>
                  <a:cubicBezTo>
                    <a:pt x="1164" y="1584"/>
                    <a:pt x="1364" y="2025"/>
                    <a:pt x="1611" y="2506"/>
                  </a:cubicBezTo>
                  <a:cubicBezTo>
                    <a:pt x="1671" y="2237"/>
                    <a:pt x="1652" y="1964"/>
                    <a:pt x="1598" y="1698"/>
                  </a:cubicBezTo>
                  <a:cubicBezTo>
                    <a:pt x="1544" y="1431"/>
                    <a:pt x="1436" y="1177"/>
                    <a:pt x="1298" y="938"/>
                  </a:cubicBezTo>
                  <a:cubicBezTo>
                    <a:pt x="1157" y="700"/>
                    <a:pt x="969" y="490"/>
                    <a:pt x="750" y="323"/>
                  </a:cubicBezTo>
                  <a:cubicBezTo>
                    <a:pt x="535" y="150"/>
                    <a:pt x="267" y="4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2299150" y="3883250"/>
              <a:ext cx="66025" cy="54500"/>
            </a:xfrm>
            <a:custGeom>
              <a:avLst/>
              <a:gdLst/>
              <a:ahLst/>
              <a:cxnLst/>
              <a:rect l="l" t="t" r="r" b="b"/>
              <a:pathLst>
                <a:path w="2641" h="2180" extrusionOk="0">
                  <a:moveTo>
                    <a:pt x="2640" y="0"/>
                  </a:moveTo>
                  <a:lnTo>
                    <a:pt x="2640" y="0"/>
                  </a:lnTo>
                  <a:cubicBezTo>
                    <a:pt x="2335" y="25"/>
                    <a:pt x="2047" y="114"/>
                    <a:pt x="1768" y="223"/>
                  </a:cubicBezTo>
                  <a:cubicBezTo>
                    <a:pt x="1488" y="334"/>
                    <a:pt x="1226" y="483"/>
                    <a:pt x="976" y="654"/>
                  </a:cubicBezTo>
                  <a:cubicBezTo>
                    <a:pt x="732" y="830"/>
                    <a:pt x="501" y="1040"/>
                    <a:pt x="320" y="1298"/>
                  </a:cubicBezTo>
                  <a:cubicBezTo>
                    <a:pt x="141" y="1547"/>
                    <a:pt x="0" y="1870"/>
                    <a:pt x="57" y="2179"/>
                  </a:cubicBezTo>
                  <a:cubicBezTo>
                    <a:pt x="191" y="1905"/>
                    <a:pt x="384" y="1715"/>
                    <a:pt x="586" y="1531"/>
                  </a:cubicBezTo>
                  <a:cubicBezTo>
                    <a:pt x="794" y="1349"/>
                    <a:pt x="1013" y="1180"/>
                    <a:pt x="1241" y="1023"/>
                  </a:cubicBezTo>
                  <a:cubicBezTo>
                    <a:pt x="1695" y="694"/>
                    <a:pt x="2176" y="392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11125050" y="3803475"/>
              <a:ext cx="233025" cy="134275"/>
            </a:xfrm>
            <a:custGeom>
              <a:avLst/>
              <a:gdLst/>
              <a:ahLst/>
              <a:cxnLst/>
              <a:rect l="l" t="t" r="r" b="b"/>
              <a:pathLst>
                <a:path w="9321" h="5371" extrusionOk="0">
                  <a:moveTo>
                    <a:pt x="1" y="0"/>
                  </a:moveTo>
                  <a:cubicBezTo>
                    <a:pt x="1" y="0"/>
                    <a:pt x="1009" y="5370"/>
                    <a:pt x="2315" y="5370"/>
                  </a:cubicBezTo>
                  <a:lnTo>
                    <a:pt x="7006" y="5370"/>
                  </a:lnTo>
                  <a:cubicBezTo>
                    <a:pt x="8314" y="5370"/>
                    <a:pt x="9321" y="0"/>
                    <a:pt x="9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1318600" y="3815575"/>
              <a:ext cx="92900" cy="106075"/>
            </a:xfrm>
            <a:custGeom>
              <a:avLst/>
              <a:gdLst/>
              <a:ahLst/>
              <a:cxnLst/>
              <a:rect l="l" t="t" r="r" b="b"/>
              <a:pathLst>
                <a:path w="3716" h="4243" extrusionOk="0">
                  <a:moveTo>
                    <a:pt x="1995" y="1"/>
                  </a:moveTo>
                  <a:cubicBezTo>
                    <a:pt x="1287" y="1"/>
                    <a:pt x="680" y="390"/>
                    <a:pt x="642" y="415"/>
                  </a:cubicBezTo>
                  <a:lnTo>
                    <a:pt x="1093" y="1107"/>
                  </a:lnTo>
                  <a:cubicBezTo>
                    <a:pt x="1117" y="1092"/>
                    <a:pt x="1533" y="829"/>
                    <a:pt x="1976" y="829"/>
                  </a:cubicBezTo>
                  <a:cubicBezTo>
                    <a:pt x="2187" y="829"/>
                    <a:pt x="2404" y="888"/>
                    <a:pt x="2588" y="1061"/>
                  </a:cubicBezTo>
                  <a:cubicBezTo>
                    <a:pt x="2770" y="1232"/>
                    <a:pt x="2834" y="1694"/>
                    <a:pt x="2594" y="2210"/>
                  </a:cubicBezTo>
                  <a:cubicBezTo>
                    <a:pt x="2455" y="2510"/>
                    <a:pt x="1917" y="3417"/>
                    <a:pt x="504" y="3417"/>
                  </a:cubicBezTo>
                  <a:cubicBezTo>
                    <a:pt x="374" y="3417"/>
                    <a:pt x="238" y="3409"/>
                    <a:pt x="93" y="3393"/>
                  </a:cubicBezTo>
                  <a:lnTo>
                    <a:pt x="0" y="4213"/>
                  </a:lnTo>
                  <a:cubicBezTo>
                    <a:pt x="165" y="4232"/>
                    <a:pt x="332" y="4242"/>
                    <a:pt x="498" y="4242"/>
                  </a:cubicBezTo>
                  <a:cubicBezTo>
                    <a:pt x="2009" y="4242"/>
                    <a:pt x="2952" y="3404"/>
                    <a:pt x="3344" y="2558"/>
                  </a:cubicBezTo>
                  <a:cubicBezTo>
                    <a:pt x="3715" y="1759"/>
                    <a:pt x="3638" y="915"/>
                    <a:pt x="3155" y="459"/>
                  </a:cubicBezTo>
                  <a:cubicBezTo>
                    <a:pt x="2788" y="114"/>
                    <a:pt x="2377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0775375" y="3546175"/>
              <a:ext cx="252725" cy="383750"/>
            </a:xfrm>
            <a:custGeom>
              <a:avLst/>
              <a:gdLst/>
              <a:ahLst/>
              <a:cxnLst/>
              <a:rect l="l" t="t" r="r" b="b"/>
              <a:pathLst>
                <a:path w="10109" h="15350" extrusionOk="0">
                  <a:moveTo>
                    <a:pt x="709" y="0"/>
                  </a:moveTo>
                  <a:cubicBezTo>
                    <a:pt x="598" y="0"/>
                    <a:pt x="486" y="30"/>
                    <a:pt x="384" y="92"/>
                  </a:cubicBezTo>
                  <a:cubicBezTo>
                    <a:pt x="89" y="274"/>
                    <a:pt x="0" y="663"/>
                    <a:pt x="188" y="955"/>
                  </a:cubicBezTo>
                  <a:lnTo>
                    <a:pt x="8873" y="15054"/>
                  </a:lnTo>
                  <a:cubicBezTo>
                    <a:pt x="8989" y="15243"/>
                    <a:pt x="9192" y="15349"/>
                    <a:pt x="9402" y="15349"/>
                  </a:cubicBezTo>
                  <a:cubicBezTo>
                    <a:pt x="9488" y="15349"/>
                    <a:pt x="9575" y="15332"/>
                    <a:pt x="9657" y="15294"/>
                  </a:cubicBezTo>
                  <a:cubicBezTo>
                    <a:pt x="9681" y="15283"/>
                    <a:pt x="9704" y="15271"/>
                    <a:pt x="9726" y="15258"/>
                  </a:cubicBezTo>
                  <a:cubicBezTo>
                    <a:pt x="10018" y="15078"/>
                    <a:pt x="10108" y="14695"/>
                    <a:pt x="9929" y="14404"/>
                  </a:cubicBezTo>
                  <a:lnTo>
                    <a:pt x="1244" y="305"/>
                  </a:lnTo>
                  <a:cubicBezTo>
                    <a:pt x="1128" y="109"/>
                    <a:pt x="921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10955150" y="3490825"/>
              <a:ext cx="132700" cy="433150"/>
            </a:xfrm>
            <a:custGeom>
              <a:avLst/>
              <a:gdLst/>
              <a:ahLst/>
              <a:cxnLst/>
              <a:rect l="l" t="t" r="r" b="b"/>
              <a:pathLst>
                <a:path w="5308" h="17326" extrusionOk="0">
                  <a:moveTo>
                    <a:pt x="4623" y="0"/>
                  </a:moveTo>
                  <a:cubicBezTo>
                    <a:pt x="4343" y="0"/>
                    <a:pt x="4091" y="190"/>
                    <a:pt x="4021" y="474"/>
                  </a:cubicBezTo>
                  <a:lnTo>
                    <a:pt x="75" y="16557"/>
                  </a:lnTo>
                  <a:cubicBezTo>
                    <a:pt x="1" y="16860"/>
                    <a:pt x="162" y="17171"/>
                    <a:pt x="455" y="17284"/>
                  </a:cubicBezTo>
                  <a:cubicBezTo>
                    <a:pt x="479" y="17293"/>
                    <a:pt x="504" y="17300"/>
                    <a:pt x="530" y="17308"/>
                  </a:cubicBezTo>
                  <a:cubicBezTo>
                    <a:pt x="580" y="17320"/>
                    <a:pt x="629" y="17326"/>
                    <a:pt x="678" y="17326"/>
                  </a:cubicBezTo>
                  <a:cubicBezTo>
                    <a:pt x="956" y="17326"/>
                    <a:pt x="1210" y="17136"/>
                    <a:pt x="1280" y="16852"/>
                  </a:cubicBezTo>
                  <a:lnTo>
                    <a:pt x="5226" y="769"/>
                  </a:lnTo>
                  <a:cubicBezTo>
                    <a:pt x="5307" y="436"/>
                    <a:pt x="5104" y="100"/>
                    <a:pt x="4771" y="18"/>
                  </a:cubicBezTo>
                  <a:cubicBezTo>
                    <a:pt x="4721" y="6"/>
                    <a:pt x="4671" y="0"/>
                    <a:pt x="4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10988250" y="3484875"/>
              <a:ext cx="33225" cy="445050"/>
            </a:xfrm>
            <a:custGeom>
              <a:avLst/>
              <a:gdLst/>
              <a:ahLst/>
              <a:cxnLst/>
              <a:rect l="l" t="t" r="r" b="b"/>
              <a:pathLst>
                <a:path w="1329" h="17802" extrusionOk="0">
                  <a:moveTo>
                    <a:pt x="706" y="0"/>
                  </a:moveTo>
                  <a:cubicBezTo>
                    <a:pt x="366" y="0"/>
                    <a:pt x="88" y="276"/>
                    <a:pt x="86" y="619"/>
                  </a:cubicBezTo>
                  <a:lnTo>
                    <a:pt x="2" y="17178"/>
                  </a:lnTo>
                  <a:cubicBezTo>
                    <a:pt x="1" y="17490"/>
                    <a:pt x="230" y="17755"/>
                    <a:pt x="540" y="17796"/>
                  </a:cubicBezTo>
                  <a:cubicBezTo>
                    <a:pt x="568" y="17800"/>
                    <a:pt x="596" y="17801"/>
                    <a:pt x="623" y="17801"/>
                  </a:cubicBezTo>
                  <a:cubicBezTo>
                    <a:pt x="959" y="17801"/>
                    <a:pt x="1242" y="17529"/>
                    <a:pt x="1243" y="17184"/>
                  </a:cubicBezTo>
                  <a:lnTo>
                    <a:pt x="1327" y="624"/>
                  </a:lnTo>
                  <a:cubicBezTo>
                    <a:pt x="1329" y="281"/>
                    <a:pt x="1052" y="2"/>
                    <a:pt x="709" y="0"/>
                  </a:cubicBezTo>
                  <a:cubicBezTo>
                    <a:pt x="708" y="0"/>
                    <a:pt x="707" y="0"/>
                    <a:pt x="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10844550" y="3688650"/>
              <a:ext cx="224100" cy="249100"/>
            </a:xfrm>
            <a:custGeom>
              <a:avLst/>
              <a:gdLst/>
              <a:ahLst/>
              <a:cxnLst/>
              <a:rect l="l" t="t" r="r" b="b"/>
              <a:pathLst>
                <a:path w="8964" h="9964" extrusionOk="0">
                  <a:moveTo>
                    <a:pt x="0" y="1"/>
                  </a:moveTo>
                  <a:lnTo>
                    <a:pt x="767" y="9963"/>
                  </a:lnTo>
                  <a:lnTo>
                    <a:pt x="8195" y="9963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13033600" y="2937500"/>
              <a:ext cx="124475" cy="430200"/>
            </a:xfrm>
            <a:custGeom>
              <a:avLst/>
              <a:gdLst/>
              <a:ahLst/>
              <a:cxnLst/>
              <a:rect l="l" t="t" r="r" b="b"/>
              <a:pathLst>
                <a:path w="4979" h="17208" extrusionOk="0">
                  <a:moveTo>
                    <a:pt x="1" y="1"/>
                  </a:moveTo>
                  <a:lnTo>
                    <a:pt x="1" y="17207"/>
                  </a:lnTo>
                  <a:lnTo>
                    <a:pt x="4979" y="1720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13158100" y="2937500"/>
              <a:ext cx="62225" cy="430200"/>
            </a:xfrm>
            <a:custGeom>
              <a:avLst/>
              <a:gdLst/>
              <a:ahLst/>
              <a:cxnLst/>
              <a:rect l="l" t="t" r="r" b="b"/>
              <a:pathLst>
                <a:path w="2489" h="17208" extrusionOk="0">
                  <a:moveTo>
                    <a:pt x="0" y="1"/>
                  </a:moveTo>
                  <a:lnTo>
                    <a:pt x="0" y="17207"/>
                  </a:lnTo>
                  <a:lnTo>
                    <a:pt x="2489" y="1720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13067900" y="2978600"/>
              <a:ext cx="53875" cy="51875"/>
            </a:xfrm>
            <a:custGeom>
              <a:avLst/>
              <a:gdLst/>
              <a:ahLst/>
              <a:cxnLst/>
              <a:rect l="l" t="t" r="r" b="b"/>
              <a:pathLst>
                <a:path w="2155" h="2075" extrusionOk="0">
                  <a:moveTo>
                    <a:pt x="1117" y="1"/>
                  </a:moveTo>
                  <a:cubicBezTo>
                    <a:pt x="848" y="1"/>
                    <a:pt x="583" y="106"/>
                    <a:pt x="385" y="304"/>
                  </a:cubicBezTo>
                  <a:cubicBezTo>
                    <a:pt x="89" y="601"/>
                    <a:pt x="1" y="1046"/>
                    <a:pt x="161" y="1435"/>
                  </a:cubicBezTo>
                  <a:cubicBezTo>
                    <a:pt x="321" y="1822"/>
                    <a:pt x="699" y="2075"/>
                    <a:pt x="1118" y="2075"/>
                  </a:cubicBezTo>
                  <a:cubicBezTo>
                    <a:pt x="1691" y="2075"/>
                    <a:pt x="2155" y="1611"/>
                    <a:pt x="2155" y="1038"/>
                  </a:cubicBezTo>
                  <a:cubicBezTo>
                    <a:pt x="2155" y="619"/>
                    <a:pt x="1902" y="240"/>
                    <a:pt x="1515" y="80"/>
                  </a:cubicBezTo>
                  <a:cubicBezTo>
                    <a:pt x="1386" y="27"/>
                    <a:pt x="1251" y="1"/>
                    <a:pt x="1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13079875" y="2989725"/>
              <a:ext cx="30825" cy="29625"/>
            </a:xfrm>
            <a:custGeom>
              <a:avLst/>
              <a:gdLst/>
              <a:ahLst/>
              <a:cxnLst/>
              <a:rect l="l" t="t" r="r" b="b"/>
              <a:pathLst>
                <a:path w="1233" h="1185" extrusionOk="0">
                  <a:moveTo>
                    <a:pt x="638" y="0"/>
                  </a:moveTo>
                  <a:cubicBezTo>
                    <a:pt x="485" y="0"/>
                    <a:pt x="333" y="60"/>
                    <a:pt x="220" y="174"/>
                  </a:cubicBezTo>
                  <a:cubicBezTo>
                    <a:pt x="51" y="342"/>
                    <a:pt x="0" y="598"/>
                    <a:pt x="92" y="819"/>
                  </a:cubicBezTo>
                  <a:cubicBezTo>
                    <a:pt x="183" y="1041"/>
                    <a:pt x="399" y="1185"/>
                    <a:pt x="639" y="1185"/>
                  </a:cubicBezTo>
                  <a:cubicBezTo>
                    <a:pt x="966" y="1185"/>
                    <a:pt x="1232" y="920"/>
                    <a:pt x="1232" y="593"/>
                  </a:cubicBezTo>
                  <a:cubicBezTo>
                    <a:pt x="1232" y="353"/>
                    <a:pt x="1088" y="137"/>
                    <a:pt x="866" y="46"/>
                  </a:cubicBezTo>
                  <a:cubicBezTo>
                    <a:pt x="792" y="15"/>
                    <a:pt x="715" y="0"/>
                    <a:pt x="6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13033600" y="3178975"/>
              <a:ext cx="124525" cy="114575"/>
            </a:xfrm>
            <a:custGeom>
              <a:avLst/>
              <a:gdLst/>
              <a:ahLst/>
              <a:cxnLst/>
              <a:rect l="l" t="t" r="r" b="b"/>
              <a:pathLst>
                <a:path w="4981" h="4583" extrusionOk="0">
                  <a:moveTo>
                    <a:pt x="1" y="0"/>
                  </a:moveTo>
                  <a:lnTo>
                    <a:pt x="1" y="4582"/>
                  </a:lnTo>
                  <a:lnTo>
                    <a:pt x="4980" y="4582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13191500" y="2978600"/>
              <a:ext cx="124500" cy="389100"/>
            </a:xfrm>
            <a:custGeom>
              <a:avLst/>
              <a:gdLst/>
              <a:ahLst/>
              <a:cxnLst/>
              <a:rect l="l" t="t" r="r" b="b"/>
              <a:pathLst>
                <a:path w="498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4980" y="15563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13227825" y="3019325"/>
              <a:ext cx="51850" cy="51850"/>
            </a:xfrm>
            <a:custGeom>
              <a:avLst/>
              <a:gdLst/>
              <a:ahLst/>
              <a:cxnLst/>
              <a:rect l="l" t="t" r="r" b="b"/>
              <a:pathLst>
                <a:path w="2074" h="2074" extrusionOk="0">
                  <a:moveTo>
                    <a:pt x="1037" y="1"/>
                  </a:moveTo>
                  <a:cubicBezTo>
                    <a:pt x="465" y="1"/>
                    <a:pt x="1" y="465"/>
                    <a:pt x="1" y="1038"/>
                  </a:cubicBezTo>
                  <a:cubicBezTo>
                    <a:pt x="1" y="1611"/>
                    <a:pt x="465" y="2073"/>
                    <a:pt x="1037" y="2073"/>
                  </a:cubicBezTo>
                  <a:cubicBezTo>
                    <a:pt x="1610" y="2073"/>
                    <a:pt x="2074" y="1611"/>
                    <a:pt x="2074" y="1038"/>
                  </a:cubicBezTo>
                  <a:cubicBezTo>
                    <a:pt x="2074" y="465"/>
                    <a:pt x="161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13238925" y="3030450"/>
              <a:ext cx="29675" cy="29625"/>
            </a:xfrm>
            <a:custGeom>
              <a:avLst/>
              <a:gdLst/>
              <a:ahLst/>
              <a:cxnLst/>
              <a:rect l="l" t="t" r="r" b="b"/>
              <a:pathLst>
                <a:path w="1187" h="1185" extrusionOk="0">
                  <a:moveTo>
                    <a:pt x="593" y="1"/>
                  </a:moveTo>
                  <a:cubicBezTo>
                    <a:pt x="265" y="1"/>
                    <a:pt x="1" y="265"/>
                    <a:pt x="1" y="593"/>
                  </a:cubicBezTo>
                  <a:cubicBezTo>
                    <a:pt x="1" y="920"/>
                    <a:pt x="265" y="1185"/>
                    <a:pt x="593" y="1185"/>
                  </a:cubicBezTo>
                  <a:cubicBezTo>
                    <a:pt x="920" y="1185"/>
                    <a:pt x="1186" y="920"/>
                    <a:pt x="1186" y="593"/>
                  </a:cubicBezTo>
                  <a:cubicBezTo>
                    <a:pt x="1186" y="265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13191500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13315975" y="2978600"/>
              <a:ext cx="62250" cy="389100"/>
            </a:xfrm>
            <a:custGeom>
              <a:avLst/>
              <a:gdLst/>
              <a:ahLst/>
              <a:cxnLst/>
              <a:rect l="l" t="t" r="r" b="b"/>
              <a:pathLst>
                <a:path w="249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2490" y="15563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13347075" y="2958200"/>
              <a:ext cx="124500" cy="409500"/>
            </a:xfrm>
            <a:custGeom>
              <a:avLst/>
              <a:gdLst/>
              <a:ahLst/>
              <a:cxnLst/>
              <a:rect l="l" t="t" r="r" b="b"/>
              <a:pathLst>
                <a:path w="498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4980" y="16379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13381375" y="3000375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1"/>
                  </a:moveTo>
                  <a:cubicBezTo>
                    <a:pt x="849" y="1"/>
                    <a:pt x="583" y="106"/>
                    <a:pt x="386" y="305"/>
                  </a:cubicBezTo>
                  <a:cubicBezTo>
                    <a:pt x="89" y="600"/>
                    <a:pt x="0" y="1047"/>
                    <a:pt x="160" y="1433"/>
                  </a:cubicBezTo>
                  <a:cubicBezTo>
                    <a:pt x="322" y="1820"/>
                    <a:pt x="699" y="2074"/>
                    <a:pt x="1119" y="2074"/>
                  </a:cubicBezTo>
                  <a:cubicBezTo>
                    <a:pt x="1691" y="2074"/>
                    <a:pt x="2155" y="1609"/>
                    <a:pt x="2155" y="1038"/>
                  </a:cubicBezTo>
                  <a:cubicBezTo>
                    <a:pt x="2155" y="617"/>
                    <a:pt x="1901" y="241"/>
                    <a:pt x="1515" y="79"/>
                  </a:cubicBezTo>
                  <a:cubicBezTo>
                    <a:pt x="1387" y="26"/>
                    <a:pt x="1252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13394500" y="3011475"/>
              <a:ext cx="29650" cy="29650"/>
            </a:xfrm>
            <a:custGeom>
              <a:avLst/>
              <a:gdLst/>
              <a:ahLst/>
              <a:cxnLst/>
              <a:rect l="l" t="t" r="r" b="b"/>
              <a:pathLst>
                <a:path w="1186" h="1186" extrusionOk="0">
                  <a:moveTo>
                    <a:pt x="592" y="0"/>
                  </a:moveTo>
                  <a:cubicBezTo>
                    <a:pt x="267" y="0"/>
                    <a:pt x="0" y="265"/>
                    <a:pt x="0" y="592"/>
                  </a:cubicBezTo>
                  <a:cubicBezTo>
                    <a:pt x="0" y="920"/>
                    <a:pt x="267" y="1186"/>
                    <a:pt x="592" y="1186"/>
                  </a:cubicBezTo>
                  <a:cubicBezTo>
                    <a:pt x="920" y="1186"/>
                    <a:pt x="1186" y="920"/>
                    <a:pt x="1186" y="592"/>
                  </a:cubicBezTo>
                  <a:cubicBezTo>
                    <a:pt x="1186" y="265"/>
                    <a:pt x="920" y="0"/>
                    <a:pt x="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13347075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13471550" y="2958200"/>
              <a:ext cx="62250" cy="409500"/>
            </a:xfrm>
            <a:custGeom>
              <a:avLst/>
              <a:gdLst/>
              <a:ahLst/>
              <a:cxnLst/>
              <a:rect l="l" t="t" r="r" b="b"/>
              <a:pathLst>
                <a:path w="249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2490" y="16379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13502650" y="3060050"/>
              <a:ext cx="320150" cy="307650"/>
            </a:xfrm>
            <a:custGeom>
              <a:avLst/>
              <a:gdLst/>
              <a:ahLst/>
              <a:cxnLst/>
              <a:rect l="l" t="t" r="r" b="b"/>
              <a:pathLst>
                <a:path w="12806" h="12306" extrusionOk="0">
                  <a:moveTo>
                    <a:pt x="0" y="1"/>
                  </a:moveTo>
                  <a:lnTo>
                    <a:pt x="0" y="12305"/>
                  </a:lnTo>
                  <a:lnTo>
                    <a:pt x="12805" y="12305"/>
                  </a:lnTo>
                  <a:lnTo>
                    <a:pt x="1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36"/>
          <p:cNvSpPr txBox="1">
            <a:spLocks noGrp="1"/>
          </p:cNvSpPr>
          <p:nvPr>
            <p:ph type="title"/>
          </p:nvPr>
        </p:nvSpPr>
        <p:spPr>
          <a:xfrm>
            <a:off x="4799688" y="3320757"/>
            <a:ext cx="3406390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코로나19의 유행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선 정 배 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절차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grpSp>
        <p:nvGrpSpPr>
          <p:cNvPr id="1259" name="Google Shape;1259;p37"/>
          <p:cNvGrpSpPr/>
          <p:nvPr/>
        </p:nvGrpSpPr>
        <p:grpSpPr>
          <a:xfrm>
            <a:off x="4065948" y="1401448"/>
            <a:ext cx="936300" cy="936300"/>
            <a:chOff x="4269900" y="2269650"/>
            <a:chExt cx="604200" cy="604200"/>
          </a:xfrm>
        </p:grpSpPr>
        <p:sp>
          <p:nvSpPr>
            <p:cNvPr id="1260" name="Google Shape;1260;p37"/>
            <p:cNvSpPr/>
            <p:nvPr/>
          </p:nvSpPr>
          <p:spPr>
            <a:xfrm>
              <a:off x="4454820" y="2417862"/>
              <a:ext cx="2343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4269900" y="2269650"/>
              <a:ext cx="604200" cy="604200"/>
            </a:xfrm>
            <a:prstGeom prst="ellipse">
              <a:avLst/>
            </a:pr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2" name="Google Shape;1262;p37"/>
            <p:cNvGrpSpPr/>
            <p:nvPr/>
          </p:nvGrpSpPr>
          <p:grpSpPr>
            <a:xfrm>
              <a:off x="4380356" y="2404767"/>
              <a:ext cx="383281" cy="333947"/>
              <a:chOff x="1971819" y="4276854"/>
              <a:chExt cx="383281" cy="333947"/>
            </a:xfrm>
          </p:grpSpPr>
          <p:sp>
            <p:nvSpPr>
              <p:cNvPr id="1263" name="Google Shape;1263;p37"/>
              <p:cNvSpPr/>
              <p:nvPr/>
            </p:nvSpPr>
            <p:spPr>
              <a:xfrm>
                <a:off x="1971819" y="4277094"/>
                <a:ext cx="383281" cy="333707"/>
              </a:xfrm>
              <a:custGeom>
                <a:avLst/>
                <a:gdLst/>
                <a:ahLst/>
                <a:cxnLst/>
                <a:rect l="l" t="t" r="r" b="b"/>
                <a:pathLst>
                  <a:path w="25599" h="22288" extrusionOk="0">
                    <a:moveTo>
                      <a:pt x="14060" y="0"/>
                    </a:moveTo>
                    <a:cubicBezTo>
                      <a:pt x="11422" y="0"/>
                      <a:pt x="8740" y="922"/>
                      <a:pt x="6518" y="2928"/>
                    </a:cubicBezTo>
                    <a:cubicBezTo>
                      <a:pt x="0" y="8794"/>
                      <a:pt x="2334" y="19517"/>
                      <a:pt x="10702" y="22145"/>
                    </a:cubicBezTo>
                    <a:cubicBezTo>
                      <a:pt x="11014" y="22242"/>
                      <a:pt x="11325" y="22287"/>
                      <a:pt x="11629" y="22287"/>
                    </a:cubicBezTo>
                    <a:cubicBezTo>
                      <a:pt x="13434" y="22287"/>
                      <a:pt x="14966" y="20685"/>
                      <a:pt x="14696" y="18760"/>
                    </a:cubicBezTo>
                    <a:cubicBezTo>
                      <a:pt x="14465" y="17057"/>
                      <a:pt x="15033" y="15354"/>
                      <a:pt x="16252" y="14134"/>
                    </a:cubicBezTo>
                    <a:cubicBezTo>
                      <a:pt x="17290" y="13096"/>
                      <a:pt x="18692" y="12534"/>
                      <a:pt x="20127" y="12534"/>
                    </a:cubicBezTo>
                    <a:cubicBezTo>
                      <a:pt x="20552" y="12534"/>
                      <a:pt x="20980" y="12583"/>
                      <a:pt x="21403" y="12684"/>
                    </a:cubicBezTo>
                    <a:cubicBezTo>
                      <a:pt x="21659" y="12747"/>
                      <a:pt x="21913" y="12777"/>
                      <a:pt x="22162" y="12777"/>
                    </a:cubicBezTo>
                    <a:cubicBezTo>
                      <a:pt x="24051" y="12777"/>
                      <a:pt x="25599" y="11037"/>
                      <a:pt x="25208" y="9067"/>
                    </a:cubicBezTo>
                    <a:cubicBezTo>
                      <a:pt x="24046" y="3410"/>
                      <a:pt x="19135" y="0"/>
                      <a:pt x="14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7"/>
              <p:cNvSpPr/>
              <p:nvPr/>
            </p:nvSpPr>
            <p:spPr>
              <a:xfrm>
                <a:off x="2071910" y="4276854"/>
                <a:ext cx="281124" cy="183233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2238" extrusionOk="0">
                    <a:moveTo>
                      <a:pt x="7372" y="1"/>
                    </a:moveTo>
                    <a:cubicBezTo>
                      <a:pt x="4809" y="1"/>
                      <a:pt x="2199" y="874"/>
                      <a:pt x="1" y="2776"/>
                    </a:cubicBezTo>
                    <a:cubicBezTo>
                      <a:pt x="1763" y="1879"/>
                      <a:pt x="3616" y="1463"/>
                      <a:pt x="5431" y="1463"/>
                    </a:cubicBezTo>
                    <a:cubicBezTo>
                      <a:pt x="10891" y="1463"/>
                      <a:pt x="16000" y="5237"/>
                      <a:pt x="17199" y="11060"/>
                    </a:cubicBezTo>
                    <a:cubicBezTo>
                      <a:pt x="17283" y="11438"/>
                      <a:pt x="17283" y="11859"/>
                      <a:pt x="17220" y="12237"/>
                    </a:cubicBezTo>
                    <a:cubicBezTo>
                      <a:pt x="18250" y="11543"/>
                      <a:pt x="18776" y="10303"/>
                      <a:pt x="18523" y="9083"/>
                    </a:cubicBezTo>
                    <a:cubicBezTo>
                      <a:pt x="17363" y="3436"/>
                      <a:pt x="12458" y="1"/>
                      <a:pt x="7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7"/>
              <p:cNvSpPr/>
              <p:nvPr/>
            </p:nvSpPr>
            <p:spPr>
              <a:xfrm>
                <a:off x="2169187" y="4328644"/>
                <a:ext cx="141984" cy="106574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7118" extrusionOk="0">
                    <a:moveTo>
                      <a:pt x="4741" y="0"/>
                    </a:moveTo>
                    <a:cubicBezTo>
                      <a:pt x="3832" y="0"/>
                      <a:pt x="2923" y="347"/>
                      <a:pt x="2229" y="1041"/>
                    </a:cubicBezTo>
                    <a:cubicBezTo>
                      <a:pt x="0" y="3291"/>
                      <a:pt x="1577" y="7117"/>
                      <a:pt x="4752" y="7117"/>
                    </a:cubicBezTo>
                    <a:cubicBezTo>
                      <a:pt x="7906" y="7117"/>
                      <a:pt x="9482" y="3291"/>
                      <a:pt x="7254" y="1041"/>
                    </a:cubicBezTo>
                    <a:cubicBezTo>
                      <a:pt x="6560" y="347"/>
                      <a:pt x="5651" y="0"/>
                      <a:pt x="47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7"/>
              <p:cNvSpPr/>
              <p:nvPr/>
            </p:nvSpPr>
            <p:spPr>
              <a:xfrm>
                <a:off x="2194685" y="4328959"/>
                <a:ext cx="103894" cy="98699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592" extrusionOk="0">
                    <a:moveTo>
                      <a:pt x="3049" y="0"/>
                    </a:moveTo>
                    <a:cubicBezTo>
                      <a:pt x="2145" y="0"/>
                      <a:pt x="1241" y="347"/>
                      <a:pt x="547" y="1041"/>
                    </a:cubicBezTo>
                    <a:lnTo>
                      <a:pt x="526" y="1020"/>
                    </a:lnTo>
                    <a:cubicBezTo>
                      <a:pt x="316" y="1230"/>
                      <a:pt x="148" y="1462"/>
                      <a:pt x="0" y="1714"/>
                    </a:cubicBezTo>
                    <a:cubicBezTo>
                      <a:pt x="614" y="1344"/>
                      <a:pt x="1243" y="1181"/>
                      <a:pt x="1846" y="1181"/>
                    </a:cubicBezTo>
                    <a:cubicBezTo>
                      <a:pt x="4366" y="1181"/>
                      <a:pt x="6422" y="4030"/>
                      <a:pt x="4878" y="6592"/>
                    </a:cubicBezTo>
                    <a:cubicBezTo>
                      <a:pt x="5130" y="6444"/>
                      <a:pt x="5362" y="6255"/>
                      <a:pt x="5572" y="6066"/>
                    </a:cubicBezTo>
                    <a:cubicBezTo>
                      <a:pt x="6938" y="4657"/>
                      <a:pt x="6938" y="2429"/>
                      <a:pt x="5551" y="1041"/>
                    </a:cubicBezTo>
                    <a:cubicBezTo>
                      <a:pt x="4857" y="347"/>
                      <a:pt x="3953" y="0"/>
                      <a:pt x="3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7"/>
              <p:cNvSpPr/>
              <p:nvPr/>
            </p:nvSpPr>
            <p:spPr>
              <a:xfrm>
                <a:off x="2061849" y="4499810"/>
                <a:ext cx="81226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4053" extrusionOk="0">
                    <a:moveTo>
                      <a:pt x="2704" y="0"/>
                    </a:moveTo>
                    <a:cubicBezTo>
                      <a:pt x="2187" y="0"/>
                      <a:pt x="1672" y="195"/>
                      <a:pt x="1283" y="584"/>
                    </a:cubicBezTo>
                    <a:cubicBezTo>
                      <a:pt x="0" y="1866"/>
                      <a:pt x="904" y="4053"/>
                      <a:pt x="2712" y="4053"/>
                    </a:cubicBezTo>
                    <a:cubicBezTo>
                      <a:pt x="4520" y="4053"/>
                      <a:pt x="5424" y="1866"/>
                      <a:pt x="4142" y="584"/>
                    </a:cubicBezTo>
                    <a:cubicBezTo>
                      <a:pt x="3743" y="195"/>
                      <a:pt x="3222" y="0"/>
                      <a:pt x="27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7"/>
              <p:cNvSpPr/>
              <p:nvPr/>
            </p:nvSpPr>
            <p:spPr>
              <a:xfrm>
                <a:off x="2075384" y="4499600"/>
                <a:ext cx="62660" cy="57435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3836" extrusionOk="0">
                    <a:moveTo>
                      <a:pt x="1817" y="0"/>
                    </a:moveTo>
                    <a:cubicBezTo>
                      <a:pt x="1300" y="0"/>
                      <a:pt x="779" y="198"/>
                      <a:pt x="379" y="598"/>
                    </a:cubicBezTo>
                    <a:cubicBezTo>
                      <a:pt x="232" y="766"/>
                      <a:pt x="84" y="934"/>
                      <a:pt x="0" y="1123"/>
                    </a:cubicBezTo>
                    <a:cubicBezTo>
                      <a:pt x="299" y="978"/>
                      <a:pt x="600" y="912"/>
                      <a:pt x="890" y="912"/>
                    </a:cubicBezTo>
                    <a:cubicBezTo>
                      <a:pt x="2277" y="912"/>
                      <a:pt x="3408" y="2410"/>
                      <a:pt x="2712" y="3836"/>
                    </a:cubicBezTo>
                    <a:cubicBezTo>
                      <a:pt x="3827" y="3289"/>
                      <a:pt x="4184" y="1859"/>
                      <a:pt x="3448" y="850"/>
                    </a:cubicBezTo>
                    <a:cubicBezTo>
                      <a:pt x="3057" y="287"/>
                      <a:pt x="2441" y="0"/>
                      <a:pt x="1817" y="0"/>
                    </a:cubicBezTo>
                    <a:close/>
                  </a:path>
                </a:pathLst>
              </a:custGeom>
              <a:solidFill>
                <a:srgbClr val="D44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7"/>
              <p:cNvSpPr/>
              <p:nvPr/>
            </p:nvSpPr>
            <p:spPr>
              <a:xfrm>
                <a:off x="2030047" y="4417027"/>
                <a:ext cx="81241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4053" extrusionOk="0">
                    <a:moveTo>
                      <a:pt x="2721" y="0"/>
                    </a:moveTo>
                    <a:cubicBezTo>
                      <a:pt x="2203" y="0"/>
                      <a:pt x="1683" y="195"/>
                      <a:pt x="1283" y="583"/>
                    </a:cubicBezTo>
                    <a:cubicBezTo>
                      <a:pt x="1" y="1866"/>
                      <a:pt x="905" y="4052"/>
                      <a:pt x="2713" y="4052"/>
                    </a:cubicBezTo>
                    <a:cubicBezTo>
                      <a:pt x="4521" y="4052"/>
                      <a:pt x="5425" y="1866"/>
                      <a:pt x="4143" y="583"/>
                    </a:cubicBezTo>
                    <a:cubicBezTo>
                      <a:pt x="3754" y="195"/>
                      <a:pt x="3238" y="0"/>
                      <a:pt x="2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7"/>
              <p:cNvSpPr/>
              <p:nvPr/>
            </p:nvSpPr>
            <p:spPr>
              <a:xfrm>
                <a:off x="2043897" y="4416937"/>
                <a:ext cx="62345" cy="5731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3828" extrusionOk="0">
                    <a:moveTo>
                      <a:pt x="1798" y="0"/>
                    </a:moveTo>
                    <a:cubicBezTo>
                      <a:pt x="1281" y="0"/>
                      <a:pt x="761" y="198"/>
                      <a:pt x="358" y="610"/>
                    </a:cubicBezTo>
                    <a:lnTo>
                      <a:pt x="358" y="589"/>
                    </a:lnTo>
                    <a:cubicBezTo>
                      <a:pt x="211" y="737"/>
                      <a:pt x="85" y="905"/>
                      <a:pt x="1" y="1094"/>
                    </a:cubicBezTo>
                    <a:cubicBezTo>
                      <a:pt x="317" y="926"/>
                      <a:pt x="639" y="851"/>
                      <a:pt x="949" y="851"/>
                    </a:cubicBezTo>
                    <a:cubicBezTo>
                      <a:pt x="2346" y="851"/>
                      <a:pt x="3491" y="2381"/>
                      <a:pt x="2734" y="3827"/>
                    </a:cubicBezTo>
                    <a:cubicBezTo>
                      <a:pt x="3827" y="3260"/>
                      <a:pt x="4164" y="1830"/>
                      <a:pt x="3428" y="821"/>
                    </a:cubicBezTo>
                    <a:cubicBezTo>
                      <a:pt x="3027" y="283"/>
                      <a:pt x="2415" y="0"/>
                      <a:pt x="1798" y="0"/>
                    </a:cubicBezTo>
                    <a:close/>
                  </a:path>
                </a:pathLst>
              </a:custGeom>
              <a:solidFill>
                <a:srgbClr val="88BE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7"/>
              <p:cNvSpPr/>
              <p:nvPr/>
            </p:nvSpPr>
            <p:spPr>
              <a:xfrm>
                <a:off x="2067194" y="4330845"/>
                <a:ext cx="80911" cy="6060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4048" extrusionOk="0">
                    <a:moveTo>
                      <a:pt x="2705" y="1"/>
                    </a:moveTo>
                    <a:cubicBezTo>
                      <a:pt x="2187" y="1"/>
                      <a:pt x="1672" y="200"/>
                      <a:pt x="1283" y="600"/>
                    </a:cubicBezTo>
                    <a:cubicBezTo>
                      <a:pt x="1" y="1882"/>
                      <a:pt x="905" y="4048"/>
                      <a:pt x="2713" y="4048"/>
                    </a:cubicBezTo>
                    <a:cubicBezTo>
                      <a:pt x="4500" y="4048"/>
                      <a:pt x="5404" y="1882"/>
                      <a:pt x="4142" y="600"/>
                    </a:cubicBezTo>
                    <a:cubicBezTo>
                      <a:pt x="3743" y="200"/>
                      <a:pt x="3223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7"/>
              <p:cNvSpPr/>
              <p:nvPr/>
            </p:nvSpPr>
            <p:spPr>
              <a:xfrm>
                <a:off x="2080415" y="4330845"/>
                <a:ext cx="62974" cy="57464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838" extrusionOk="0">
                    <a:moveTo>
                      <a:pt x="1839" y="0"/>
                    </a:moveTo>
                    <a:cubicBezTo>
                      <a:pt x="1323" y="0"/>
                      <a:pt x="802" y="197"/>
                      <a:pt x="400" y="600"/>
                    </a:cubicBezTo>
                    <a:lnTo>
                      <a:pt x="379" y="600"/>
                    </a:lnTo>
                    <a:cubicBezTo>
                      <a:pt x="232" y="747"/>
                      <a:pt x="106" y="915"/>
                      <a:pt x="1" y="1104"/>
                    </a:cubicBezTo>
                    <a:cubicBezTo>
                      <a:pt x="318" y="942"/>
                      <a:pt x="639" y="869"/>
                      <a:pt x="948" y="869"/>
                    </a:cubicBezTo>
                    <a:cubicBezTo>
                      <a:pt x="2356" y="869"/>
                      <a:pt x="3496" y="2389"/>
                      <a:pt x="2755" y="3838"/>
                    </a:cubicBezTo>
                    <a:cubicBezTo>
                      <a:pt x="3848" y="3270"/>
                      <a:pt x="4205" y="1840"/>
                      <a:pt x="3470" y="831"/>
                    </a:cubicBezTo>
                    <a:cubicBezTo>
                      <a:pt x="3069" y="282"/>
                      <a:pt x="2457" y="0"/>
                      <a:pt x="1839" y="0"/>
                    </a:cubicBezTo>
                    <a:close/>
                  </a:path>
                </a:pathLst>
              </a:custGeom>
              <a:solidFill>
                <a:srgbClr val="FF7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3" name="Google Shape;1273;p37"/>
          <p:cNvGrpSpPr/>
          <p:nvPr/>
        </p:nvGrpSpPr>
        <p:grpSpPr>
          <a:xfrm>
            <a:off x="1158883" y="1426226"/>
            <a:ext cx="936300" cy="936300"/>
            <a:chOff x="1055366" y="1468467"/>
            <a:chExt cx="936300" cy="936300"/>
          </a:xfrm>
        </p:grpSpPr>
        <p:sp>
          <p:nvSpPr>
            <p:cNvPr id="1274" name="Google Shape;1274;p37"/>
            <p:cNvSpPr/>
            <p:nvPr/>
          </p:nvSpPr>
          <p:spPr>
            <a:xfrm>
              <a:off x="1055366" y="1468467"/>
              <a:ext cx="936300" cy="93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5" name="Google Shape;1275;p37"/>
            <p:cNvGrpSpPr/>
            <p:nvPr/>
          </p:nvGrpSpPr>
          <p:grpSpPr>
            <a:xfrm>
              <a:off x="1264690" y="1677831"/>
              <a:ext cx="517633" cy="517599"/>
              <a:chOff x="3250786" y="1982386"/>
              <a:chExt cx="371650" cy="371624"/>
            </a:xfrm>
          </p:grpSpPr>
          <p:sp>
            <p:nvSpPr>
              <p:cNvPr id="1276" name="Google Shape;1276;p37"/>
              <p:cNvSpPr/>
              <p:nvPr/>
            </p:nvSpPr>
            <p:spPr>
              <a:xfrm>
                <a:off x="3358634" y="2006215"/>
                <a:ext cx="179782" cy="164263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6266" extrusionOk="0">
                    <a:moveTo>
                      <a:pt x="6189" y="0"/>
                    </a:moveTo>
                    <a:cubicBezTo>
                      <a:pt x="6181" y="0"/>
                      <a:pt x="6173" y="0"/>
                      <a:pt x="6165" y="1"/>
                    </a:cubicBezTo>
                    <a:lnTo>
                      <a:pt x="679" y="1"/>
                    </a:lnTo>
                    <a:cubicBezTo>
                      <a:pt x="304" y="1"/>
                      <a:pt x="1" y="304"/>
                      <a:pt x="1" y="679"/>
                    </a:cubicBezTo>
                    <a:lnTo>
                      <a:pt x="1" y="4331"/>
                    </a:lnTo>
                    <a:cubicBezTo>
                      <a:pt x="1" y="4706"/>
                      <a:pt x="304" y="5024"/>
                      <a:pt x="679" y="5024"/>
                    </a:cubicBezTo>
                    <a:lnTo>
                      <a:pt x="2513" y="5024"/>
                    </a:lnTo>
                    <a:lnTo>
                      <a:pt x="4346" y="6237"/>
                    </a:lnTo>
                    <a:cubicBezTo>
                      <a:pt x="4370" y="6257"/>
                      <a:pt x="4396" y="6265"/>
                      <a:pt x="4421" y="6265"/>
                    </a:cubicBezTo>
                    <a:cubicBezTo>
                      <a:pt x="4485" y="6265"/>
                      <a:pt x="4540" y="6205"/>
                      <a:pt x="4519" y="6121"/>
                    </a:cubicBezTo>
                    <a:lnTo>
                      <a:pt x="4346" y="5024"/>
                    </a:lnTo>
                    <a:lnTo>
                      <a:pt x="6165" y="5024"/>
                    </a:lnTo>
                    <a:cubicBezTo>
                      <a:pt x="6554" y="5024"/>
                      <a:pt x="6858" y="4706"/>
                      <a:pt x="6858" y="4331"/>
                    </a:cubicBezTo>
                    <a:lnTo>
                      <a:pt x="6858" y="679"/>
                    </a:lnTo>
                    <a:cubicBezTo>
                      <a:pt x="6858" y="312"/>
                      <a:pt x="6554" y="0"/>
                      <a:pt x="61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7"/>
              <p:cNvSpPr/>
              <p:nvPr/>
            </p:nvSpPr>
            <p:spPr>
              <a:xfrm>
                <a:off x="3251546" y="2150398"/>
                <a:ext cx="13173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5024" extrusionOk="0">
                    <a:moveTo>
                      <a:pt x="2512" y="0"/>
                    </a:moveTo>
                    <a:cubicBezTo>
                      <a:pt x="1415" y="0"/>
                      <a:pt x="607" y="881"/>
                      <a:pt x="535" y="1949"/>
                    </a:cubicBezTo>
                    <a:cubicBezTo>
                      <a:pt x="462" y="2729"/>
                      <a:pt x="304" y="3494"/>
                      <a:pt x="58" y="4244"/>
                    </a:cubicBezTo>
                    <a:cubicBezTo>
                      <a:pt x="1" y="4374"/>
                      <a:pt x="73" y="4533"/>
                      <a:pt x="203" y="4605"/>
                    </a:cubicBezTo>
                    <a:cubicBezTo>
                      <a:pt x="665" y="4807"/>
                      <a:pt x="1155" y="4952"/>
                      <a:pt x="1661" y="5024"/>
                    </a:cubicBezTo>
                    <a:lnTo>
                      <a:pt x="3364" y="5024"/>
                    </a:lnTo>
                    <a:cubicBezTo>
                      <a:pt x="3869" y="4952"/>
                      <a:pt x="4360" y="4807"/>
                      <a:pt x="4822" y="4605"/>
                    </a:cubicBezTo>
                    <a:cubicBezTo>
                      <a:pt x="4966" y="4533"/>
                      <a:pt x="5024" y="4374"/>
                      <a:pt x="4966" y="4244"/>
                    </a:cubicBezTo>
                    <a:cubicBezTo>
                      <a:pt x="4721" y="3494"/>
                      <a:pt x="4562" y="2729"/>
                      <a:pt x="4504" y="1949"/>
                    </a:cubicBezTo>
                    <a:cubicBezTo>
                      <a:pt x="4418" y="867"/>
                      <a:pt x="3609" y="0"/>
                      <a:pt x="2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7"/>
              <p:cNvSpPr/>
              <p:nvPr/>
            </p:nvSpPr>
            <p:spPr>
              <a:xfrm>
                <a:off x="3287487" y="2150398"/>
                <a:ext cx="9579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5024" extrusionOk="0">
                    <a:moveTo>
                      <a:pt x="1141" y="0"/>
                    </a:moveTo>
                    <a:cubicBezTo>
                      <a:pt x="304" y="0"/>
                      <a:pt x="1" y="1155"/>
                      <a:pt x="723" y="1588"/>
                    </a:cubicBezTo>
                    <a:cubicBezTo>
                      <a:pt x="752" y="1588"/>
                      <a:pt x="780" y="1603"/>
                      <a:pt x="795" y="1617"/>
                    </a:cubicBezTo>
                    <a:lnTo>
                      <a:pt x="1430" y="5024"/>
                    </a:lnTo>
                    <a:lnTo>
                      <a:pt x="1993" y="5024"/>
                    </a:lnTo>
                    <a:cubicBezTo>
                      <a:pt x="2498" y="4952"/>
                      <a:pt x="2989" y="4807"/>
                      <a:pt x="3451" y="4605"/>
                    </a:cubicBezTo>
                    <a:cubicBezTo>
                      <a:pt x="3595" y="4533"/>
                      <a:pt x="3653" y="4374"/>
                      <a:pt x="3595" y="4244"/>
                    </a:cubicBezTo>
                    <a:cubicBezTo>
                      <a:pt x="3350" y="3494"/>
                      <a:pt x="3191" y="2729"/>
                      <a:pt x="3119" y="1949"/>
                    </a:cubicBezTo>
                    <a:cubicBezTo>
                      <a:pt x="3047" y="867"/>
                      <a:pt x="2238" y="0"/>
                      <a:pt x="1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3251179" y="2249910"/>
                <a:ext cx="131337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3971" extrusionOk="0">
                    <a:moveTo>
                      <a:pt x="1675" y="1"/>
                    </a:moveTo>
                    <a:lnTo>
                      <a:pt x="1675" y="838"/>
                    </a:lnTo>
                    <a:cubicBezTo>
                      <a:pt x="1675" y="1055"/>
                      <a:pt x="1545" y="1242"/>
                      <a:pt x="1357" y="1343"/>
                    </a:cubicBezTo>
                    <a:lnTo>
                      <a:pt x="462" y="1791"/>
                    </a:lnTo>
                    <a:cubicBezTo>
                      <a:pt x="173" y="1935"/>
                      <a:pt x="0" y="2224"/>
                      <a:pt x="0" y="2542"/>
                    </a:cubicBezTo>
                    <a:lnTo>
                      <a:pt x="0" y="3696"/>
                    </a:lnTo>
                    <a:cubicBezTo>
                      <a:pt x="0" y="3841"/>
                      <a:pt x="116" y="3971"/>
                      <a:pt x="274" y="3971"/>
                    </a:cubicBezTo>
                    <a:lnTo>
                      <a:pt x="4735" y="3971"/>
                    </a:lnTo>
                    <a:cubicBezTo>
                      <a:pt x="4894" y="3971"/>
                      <a:pt x="5009" y="3841"/>
                      <a:pt x="5009" y="3696"/>
                    </a:cubicBezTo>
                    <a:lnTo>
                      <a:pt x="5009" y="2542"/>
                    </a:lnTo>
                    <a:cubicBezTo>
                      <a:pt x="5009" y="2224"/>
                      <a:pt x="4836" y="1935"/>
                      <a:pt x="4562" y="1791"/>
                    </a:cubicBezTo>
                    <a:lnTo>
                      <a:pt x="3652" y="1343"/>
                    </a:lnTo>
                    <a:cubicBezTo>
                      <a:pt x="3465" y="1242"/>
                      <a:pt x="3349" y="1055"/>
                      <a:pt x="3349" y="838"/>
                    </a:cubicBezTo>
                    <a:lnTo>
                      <a:pt x="3349" y="1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3251179" y="2288525"/>
                <a:ext cx="131337" cy="65485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2498" extrusionOk="0">
                    <a:moveTo>
                      <a:pt x="1097" y="0"/>
                    </a:moveTo>
                    <a:lnTo>
                      <a:pt x="462" y="318"/>
                    </a:lnTo>
                    <a:cubicBezTo>
                      <a:pt x="173" y="462"/>
                      <a:pt x="0" y="751"/>
                      <a:pt x="0" y="1069"/>
                    </a:cubicBezTo>
                    <a:lnTo>
                      <a:pt x="0" y="2223"/>
                    </a:lnTo>
                    <a:cubicBezTo>
                      <a:pt x="0" y="2368"/>
                      <a:pt x="130" y="2498"/>
                      <a:pt x="274" y="2498"/>
                    </a:cubicBezTo>
                    <a:lnTo>
                      <a:pt x="4735" y="2498"/>
                    </a:lnTo>
                    <a:cubicBezTo>
                      <a:pt x="4894" y="2498"/>
                      <a:pt x="5009" y="2368"/>
                      <a:pt x="5009" y="2223"/>
                    </a:cubicBezTo>
                    <a:lnTo>
                      <a:pt x="5009" y="1069"/>
                    </a:lnTo>
                    <a:cubicBezTo>
                      <a:pt x="5009" y="751"/>
                      <a:pt x="4836" y="462"/>
                      <a:pt x="4562" y="318"/>
                    </a:cubicBezTo>
                    <a:lnTo>
                      <a:pt x="3912" y="0"/>
                    </a:lnTo>
                    <a:cubicBezTo>
                      <a:pt x="3580" y="513"/>
                      <a:pt x="3042" y="769"/>
                      <a:pt x="2505" y="769"/>
                    </a:cubicBezTo>
                    <a:cubicBezTo>
                      <a:pt x="1967" y="769"/>
                      <a:pt x="1429" y="513"/>
                      <a:pt x="1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7"/>
              <p:cNvSpPr/>
              <p:nvPr/>
            </p:nvSpPr>
            <p:spPr>
              <a:xfrm>
                <a:off x="3272728" y="2192604"/>
                <a:ext cx="87820" cy="72091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2750" extrusionOk="0">
                    <a:moveTo>
                      <a:pt x="1300" y="1"/>
                    </a:moveTo>
                    <a:cubicBezTo>
                      <a:pt x="1191" y="1"/>
                      <a:pt x="1089" y="68"/>
                      <a:pt x="1040" y="166"/>
                    </a:cubicBezTo>
                    <a:cubicBezTo>
                      <a:pt x="954" y="354"/>
                      <a:pt x="824" y="527"/>
                      <a:pt x="665" y="671"/>
                    </a:cubicBezTo>
                    <a:cubicBezTo>
                      <a:pt x="506" y="801"/>
                      <a:pt x="347" y="917"/>
                      <a:pt x="174" y="1003"/>
                    </a:cubicBezTo>
                    <a:cubicBezTo>
                      <a:pt x="59" y="1061"/>
                      <a:pt x="1" y="1176"/>
                      <a:pt x="15" y="1292"/>
                    </a:cubicBezTo>
                    <a:cubicBezTo>
                      <a:pt x="131" y="2129"/>
                      <a:pt x="838" y="2750"/>
                      <a:pt x="1675" y="2750"/>
                    </a:cubicBezTo>
                    <a:cubicBezTo>
                      <a:pt x="2556" y="2750"/>
                      <a:pt x="3278" y="2086"/>
                      <a:pt x="3350" y="1205"/>
                    </a:cubicBezTo>
                    <a:cubicBezTo>
                      <a:pt x="3350" y="1119"/>
                      <a:pt x="3321" y="1032"/>
                      <a:pt x="3249" y="989"/>
                    </a:cubicBezTo>
                    <a:cubicBezTo>
                      <a:pt x="2700" y="527"/>
                      <a:pt x="2051" y="195"/>
                      <a:pt x="1358" y="7"/>
                    </a:cubicBezTo>
                    <a:cubicBezTo>
                      <a:pt x="1338" y="3"/>
                      <a:pt x="1319" y="1"/>
                      <a:pt x="1300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7"/>
              <p:cNvSpPr/>
              <p:nvPr/>
            </p:nvSpPr>
            <p:spPr>
              <a:xfrm>
                <a:off x="3250786" y="2303284"/>
                <a:ext cx="29544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935" extrusionOk="0">
                    <a:moveTo>
                      <a:pt x="174" y="0"/>
                    </a:moveTo>
                    <a:cubicBezTo>
                      <a:pt x="58" y="145"/>
                      <a:pt x="1" y="332"/>
                      <a:pt x="1" y="506"/>
                    </a:cubicBezTo>
                    <a:lnTo>
                      <a:pt x="1" y="1660"/>
                    </a:lnTo>
                    <a:cubicBezTo>
                      <a:pt x="1" y="1805"/>
                      <a:pt x="131" y="1935"/>
                      <a:pt x="289" y="1935"/>
                    </a:cubicBezTo>
                    <a:lnTo>
                      <a:pt x="1127" y="1935"/>
                    </a:lnTo>
                    <a:lnTo>
                      <a:pt x="1127" y="1025"/>
                    </a:lnTo>
                    <a:cubicBezTo>
                      <a:pt x="1112" y="866"/>
                      <a:pt x="1040" y="708"/>
                      <a:pt x="910" y="592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7"/>
              <p:cNvSpPr/>
              <p:nvPr/>
            </p:nvSpPr>
            <p:spPr>
              <a:xfrm>
                <a:off x="3353339" y="2303284"/>
                <a:ext cx="29177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35" extrusionOk="0">
                    <a:moveTo>
                      <a:pt x="939" y="0"/>
                    </a:moveTo>
                    <a:lnTo>
                      <a:pt x="203" y="592"/>
                    </a:lnTo>
                    <a:cubicBezTo>
                      <a:pt x="73" y="708"/>
                      <a:pt x="1" y="866"/>
                      <a:pt x="1" y="1025"/>
                    </a:cubicBezTo>
                    <a:lnTo>
                      <a:pt x="1" y="1935"/>
                    </a:lnTo>
                    <a:lnTo>
                      <a:pt x="838" y="1935"/>
                    </a:lnTo>
                    <a:cubicBezTo>
                      <a:pt x="982" y="1935"/>
                      <a:pt x="1112" y="1805"/>
                      <a:pt x="1112" y="1660"/>
                    </a:cubicBezTo>
                    <a:lnTo>
                      <a:pt x="1112" y="506"/>
                    </a:lnTo>
                    <a:cubicBezTo>
                      <a:pt x="1112" y="332"/>
                      <a:pt x="1054" y="145"/>
                      <a:pt x="9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7"/>
              <p:cNvSpPr/>
              <p:nvPr/>
            </p:nvSpPr>
            <p:spPr>
              <a:xfrm>
                <a:off x="3499802" y="2163636"/>
                <a:ext cx="36360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018" extrusionOk="0">
                    <a:moveTo>
                      <a:pt x="825" y="0"/>
                    </a:moveTo>
                    <a:cubicBezTo>
                      <a:pt x="362" y="0"/>
                      <a:pt x="0" y="370"/>
                      <a:pt x="15" y="823"/>
                    </a:cubicBezTo>
                    <a:lnTo>
                      <a:pt x="15" y="1026"/>
                    </a:lnTo>
                    <a:cubicBezTo>
                      <a:pt x="0" y="1257"/>
                      <a:pt x="44" y="1502"/>
                      <a:pt x="116" y="1718"/>
                    </a:cubicBezTo>
                    <a:lnTo>
                      <a:pt x="563" y="3018"/>
                    </a:lnTo>
                    <a:lnTo>
                      <a:pt x="1386" y="3018"/>
                    </a:lnTo>
                    <a:lnTo>
                      <a:pt x="1386" y="1"/>
                    </a:lnTo>
                    <a:lnTo>
                      <a:pt x="852" y="1"/>
                    </a:lnTo>
                    <a:cubicBezTo>
                      <a:pt x="843" y="0"/>
                      <a:pt x="834" y="0"/>
                      <a:pt x="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7"/>
              <p:cNvSpPr/>
              <p:nvPr/>
            </p:nvSpPr>
            <p:spPr>
              <a:xfrm>
                <a:off x="3514561" y="2156821"/>
                <a:ext cx="85933" cy="85933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278" extrusionOk="0">
                    <a:moveTo>
                      <a:pt x="823" y="1"/>
                    </a:moveTo>
                    <a:cubicBezTo>
                      <a:pt x="361" y="1"/>
                      <a:pt x="0" y="362"/>
                      <a:pt x="0" y="824"/>
                    </a:cubicBezTo>
                    <a:cubicBezTo>
                      <a:pt x="0" y="1112"/>
                      <a:pt x="246" y="1358"/>
                      <a:pt x="534" y="1358"/>
                    </a:cubicBezTo>
                    <a:lnTo>
                      <a:pt x="2729" y="3278"/>
                    </a:lnTo>
                    <a:lnTo>
                      <a:pt x="3190" y="1661"/>
                    </a:lnTo>
                    <a:cubicBezTo>
                      <a:pt x="3248" y="1459"/>
                      <a:pt x="3277" y="1257"/>
                      <a:pt x="3277" y="1055"/>
                    </a:cubicBezTo>
                    <a:lnTo>
                      <a:pt x="3277" y="535"/>
                    </a:lnTo>
                    <a:cubicBezTo>
                      <a:pt x="3277" y="246"/>
                      <a:pt x="3032" y="1"/>
                      <a:pt x="27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7"/>
              <p:cNvSpPr/>
              <p:nvPr/>
            </p:nvSpPr>
            <p:spPr>
              <a:xfrm>
                <a:off x="3528560" y="2264302"/>
                <a:ext cx="43150" cy="3182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214" extrusionOk="0">
                    <a:moveTo>
                      <a:pt x="0" y="0"/>
                    </a:moveTo>
                    <a:lnTo>
                      <a:pt x="0" y="1213"/>
                    </a:lnTo>
                    <a:lnTo>
                      <a:pt x="1646" y="1213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7"/>
              <p:cNvSpPr/>
              <p:nvPr/>
            </p:nvSpPr>
            <p:spPr>
              <a:xfrm>
                <a:off x="3478594" y="2281709"/>
                <a:ext cx="143842" cy="72301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2758" extrusionOk="0">
                    <a:moveTo>
                      <a:pt x="1921" y="0"/>
                    </a:moveTo>
                    <a:lnTo>
                      <a:pt x="593" y="376"/>
                    </a:lnTo>
                    <a:cubicBezTo>
                      <a:pt x="246" y="477"/>
                      <a:pt x="1" y="794"/>
                      <a:pt x="1" y="1170"/>
                    </a:cubicBezTo>
                    <a:lnTo>
                      <a:pt x="1" y="2483"/>
                    </a:lnTo>
                    <a:cubicBezTo>
                      <a:pt x="1" y="2642"/>
                      <a:pt x="116" y="2758"/>
                      <a:pt x="275" y="2758"/>
                    </a:cubicBezTo>
                    <a:lnTo>
                      <a:pt x="5212" y="2758"/>
                    </a:lnTo>
                    <a:cubicBezTo>
                      <a:pt x="5356" y="2758"/>
                      <a:pt x="5486" y="2642"/>
                      <a:pt x="5486" y="2483"/>
                    </a:cubicBezTo>
                    <a:lnTo>
                      <a:pt x="5486" y="1170"/>
                    </a:lnTo>
                    <a:cubicBezTo>
                      <a:pt x="5472" y="794"/>
                      <a:pt x="5226" y="477"/>
                      <a:pt x="4880" y="376"/>
                    </a:cubicBezTo>
                    <a:lnTo>
                      <a:pt x="3552" y="0"/>
                    </a:lnTo>
                    <a:lnTo>
                      <a:pt x="2744" y="54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7"/>
              <p:cNvSpPr/>
              <p:nvPr/>
            </p:nvSpPr>
            <p:spPr>
              <a:xfrm>
                <a:off x="3507352" y="2192394"/>
                <a:ext cx="85933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018" extrusionOk="0">
                    <a:moveTo>
                      <a:pt x="1055" y="1"/>
                    </a:moveTo>
                    <a:cubicBezTo>
                      <a:pt x="896" y="1"/>
                      <a:pt x="752" y="58"/>
                      <a:pt x="651" y="174"/>
                    </a:cubicBezTo>
                    <a:lnTo>
                      <a:pt x="160" y="665"/>
                    </a:lnTo>
                    <a:cubicBezTo>
                      <a:pt x="59" y="766"/>
                      <a:pt x="1" y="910"/>
                      <a:pt x="1" y="1055"/>
                    </a:cubicBezTo>
                    <a:lnTo>
                      <a:pt x="1" y="1372"/>
                    </a:lnTo>
                    <a:cubicBezTo>
                      <a:pt x="1" y="2282"/>
                      <a:pt x="737" y="3018"/>
                      <a:pt x="1647" y="3018"/>
                    </a:cubicBezTo>
                    <a:cubicBezTo>
                      <a:pt x="2542" y="3018"/>
                      <a:pt x="3278" y="2282"/>
                      <a:pt x="3278" y="1372"/>
                    </a:cubicBezTo>
                    <a:lnTo>
                      <a:pt x="3278" y="1026"/>
                    </a:lnTo>
                    <a:cubicBezTo>
                      <a:pt x="3278" y="881"/>
                      <a:pt x="3220" y="737"/>
                      <a:pt x="3119" y="636"/>
                    </a:cubicBezTo>
                    <a:cubicBezTo>
                      <a:pt x="2700" y="217"/>
                      <a:pt x="1921" y="30"/>
                      <a:pt x="1055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7"/>
              <p:cNvSpPr/>
              <p:nvPr/>
            </p:nvSpPr>
            <p:spPr>
              <a:xfrm>
                <a:off x="3478594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145" y="0"/>
                    </a:moveTo>
                    <a:cubicBezTo>
                      <a:pt x="44" y="145"/>
                      <a:pt x="1" y="304"/>
                      <a:pt x="1" y="477"/>
                    </a:cubicBezTo>
                    <a:lnTo>
                      <a:pt x="1" y="1790"/>
                    </a:lnTo>
                    <a:cubicBezTo>
                      <a:pt x="1" y="1935"/>
                      <a:pt x="116" y="2065"/>
                      <a:pt x="275" y="2065"/>
                    </a:cubicBezTo>
                    <a:lnTo>
                      <a:pt x="1083" y="2065"/>
                    </a:lnTo>
                    <a:lnTo>
                      <a:pt x="1083" y="1285"/>
                    </a:lnTo>
                    <a:lnTo>
                      <a:pt x="1098" y="1285"/>
                    </a:lnTo>
                    <a:cubicBezTo>
                      <a:pt x="1098" y="1069"/>
                      <a:pt x="1011" y="866"/>
                      <a:pt x="853" y="708"/>
                    </a:cubicBez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7"/>
              <p:cNvSpPr/>
              <p:nvPr/>
            </p:nvSpPr>
            <p:spPr>
              <a:xfrm>
                <a:off x="3593258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954" y="0"/>
                    </a:moveTo>
                    <a:lnTo>
                      <a:pt x="246" y="708"/>
                    </a:lnTo>
                    <a:cubicBezTo>
                      <a:pt x="87" y="866"/>
                      <a:pt x="1" y="1069"/>
                      <a:pt x="1" y="1285"/>
                    </a:cubicBezTo>
                    <a:lnTo>
                      <a:pt x="1" y="2065"/>
                    </a:lnTo>
                    <a:lnTo>
                      <a:pt x="824" y="2065"/>
                    </a:lnTo>
                    <a:cubicBezTo>
                      <a:pt x="982" y="2065"/>
                      <a:pt x="1098" y="1935"/>
                      <a:pt x="1098" y="1790"/>
                    </a:cubicBezTo>
                    <a:lnTo>
                      <a:pt x="1098" y="477"/>
                    </a:lnTo>
                    <a:cubicBezTo>
                      <a:pt x="1098" y="304"/>
                      <a:pt x="1040" y="145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7"/>
              <p:cNvSpPr/>
              <p:nvPr/>
            </p:nvSpPr>
            <p:spPr>
              <a:xfrm>
                <a:off x="3520984" y="2276125"/>
                <a:ext cx="29544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53" extrusionOk="0">
                    <a:moveTo>
                      <a:pt x="260" y="1"/>
                    </a:moveTo>
                    <a:cubicBezTo>
                      <a:pt x="222" y="1"/>
                      <a:pt x="186" y="20"/>
                      <a:pt x="159" y="55"/>
                    </a:cubicBezTo>
                    <a:lnTo>
                      <a:pt x="1" y="300"/>
                    </a:lnTo>
                    <a:lnTo>
                      <a:pt x="405" y="1065"/>
                    </a:lnTo>
                    <a:cubicBezTo>
                      <a:pt x="442" y="1121"/>
                      <a:pt x="503" y="1153"/>
                      <a:pt x="562" y="1153"/>
                    </a:cubicBezTo>
                    <a:cubicBezTo>
                      <a:pt x="594" y="1153"/>
                      <a:pt x="625" y="1143"/>
                      <a:pt x="650" y="1123"/>
                    </a:cubicBezTo>
                    <a:lnTo>
                      <a:pt x="1127" y="762"/>
                    </a:lnTo>
                    <a:lnTo>
                      <a:pt x="333" y="26"/>
                    </a:lnTo>
                    <a:cubicBezTo>
                      <a:pt x="310" y="9"/>
                      <a:pt x="285" y="1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7"/>
              <p:cNvSpPr/>
              <p:nvPr/>
            </p:nvSpPr>
            <p:spPr>
              <a:xfrm>
                <a:off x="3550502" y="2276125"/>
                <a:ext cx="29177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53" extrusionOk="0">
                    <a:moveTo>
                      <a:pt x="852" y="1"/>
                    </a:moveTo>
                    <a:cubicBezTo>
                      <a:pt x="828" y="1"/>
                      <a:pt x="803" y="9"/>
                      <a:pt x="780" y="26"/>
                    </a:cubicBezTo>
                    <a:lnTo>
                      <a:pt x="1" y="762"/>
                    </a:lnTo>
                    <a:lnTo>
                      <a:pt x="463" y="1123"/>
                    </a:lnTo>
                    <a:cubicBezTo>
                      <a:pt x="488" y="1143"/>
                      <a:pt x="519" y="1153"/>
                      <a:pt x="551" y="1153"/>
                    </a:cubicBezTo>
                    <a:cubicBezTo>
                      <a:pt x="609" y="1153"/>
                      <a:pt x="671" y="1121"/>
                      <a:pt x="708" y="1065"/>
                    </a:cubicBezTo>
                    <a:lnTo>
                      <a:pt x="1112" y="300"/>
                    </a:lnTo>
                    <a:lnTo>
                      <a:pt x="953" y="55"/>
                    </a:lnTo>
                    <a:cubicBezTo>
                      <a:pt x="927" y="20"/>
                      <a:pt x="890" y="1"/>
                      <a:pt x="8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7"/>
              <p:cNvSpPr/>
              <p:nvPr/>
            </p:nvSpPr>
            <p:spPr>
              <a:xfrm>
                <a:off x="3310582" y="1982386"/>
                <a:ext cx="203612" cy="175169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6682" extrusionOk="0">
                    <a:moveTo>
                      <a:pt x="693" y="0"/>
                    </a:moveTo>
                    <a:cubicBezTo>
                      <a:pt x="318" y="0"/>
                      <a:pt x="0" y="303"/>
                      <a:pt x="0" y="693"/>
                    </a:cubicBezTo>
                    <a:lnTo>
                      <a:pt x="0" y="4331"/>
                    </a:lnTo>
                    <a:cubicBezTo>
                      <a:pt x="0" y="4706"/>
                      <a:pt x="318" y="5024"/>
                      <a:pt x="693" y="5024"/>
                    </a:cubicBezTo>
                    <a:lnTo>
                      <a:pt x="3205" y="5024"/>
                    </a:lnTo>
                    <a:lnTo>
                      <a:pt x="2815" y="6539"/>
                    </a:lnTo>
                    <a:cubicBezTo>
                      <a:pt x="2794" y="6614"/>
                      <a:pt x="2860" y="6681"/>
                      <a:pt x="2931" y="6681"/>
                    </a:cubicBezTo>
                    <a:cubicBezTo>
                      <a:pt x="2956" y="6681"/>
                      <a:pt x="2981" y="6673"/>
                      <a:pt x="3003" y="6655"/>
                    </a:cubicBezTo>
                    <a:lnTo>
                      <a:pt x="5255" y="5024"/>
                    </a:lnTo>
                    <a:lnTo>
                      <a:pt x="7088" y="5024"/>
                    </a:lnTo>
                    <a:cubicBezTo>
                      <a:pt x="7464" y="5024"/>
                      <a:pt x="7767" y="4706"/>
                      <a:pt x="7767" y="4331"/>
                    </a:cubicBezTo>
                    <a:lnTo>
                      <a:pt x="7767" y="679"/>
                    </a:lnTo>
                    <a:cubicBezTo>
                      <a:pt x="7767" y="303"/>
                      <a:pt x="7464" y="0"/>
                      <a:pt x="70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7"/>
              <p:cNvSpPr/>
              <p:nvPr/>
            </p:nvSpPr>
            <p:spPr>
              <a:xfrm>
                <a:off x="3345396" y="2012192"/>
                <a:ext cx="33844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453" extrusionOk="0">
                    <a:moveTo>
                      <a:pt x="1006" y="1"/>
                    </a:moveTo>
                    <a:cubicBezTo>
                      <a:pt x="994" y="1"/>
                      <a:pt x="981" y="2"/>
                      <a:pt x="968" y="3"/>
                    </a:cubicBezTo>
                    <a:lnTo>
                      <a:pt x="275" y="3"/>
                    </a:lnTo>
                    <a:cubicBezTo>
                      <a:pt x="1" y="18"/>
                      <a:pt x="1" y="422"/>
                      <a:pt x="275" y="451"/>
                    </a:cubicBezTo>
                    <a:lnTo>
                      <a:pt x="968" y="451"/>
                    </a:lnTo>
                    <a:cubicBezTo>
                      <a:pt x="977" y="452"/>
                      <a:pt x="985" y="452"/>
                      <a:pt x="994" y="452"/>
                    </a:cubicBezTo>
                    <a:cubicBezTo>
                      <a:pt x="1287" y="452"/>
                      <a:pt x="1291" y="1"/>
                      <a:pt x="10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7"/>
              <p:cNvSpPr/>
              <p:nvPr/>
            </p:nvSpPr>
            <p:spPr>
              <a:xfrm>
                <a:off x="3387025" y="2012192"/>
                <a:ext cx="9364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3" extrusionOk="0">
                    <a:moveTo>
                      <a:pt x="3287" y="1"/>
                    </a:moveTo>
                    <a:cubicBezTo>
                      <a:pt x="3274" y="1"/>
                      <a:pt x="3262" y="2"/>
                      <a:pt x="3248" y="3"/>
                    </a:cubicBezTo>
                    <a:lnTo>
                      <a:pt x="289" y="3"/>
                    </a:lnTo>
                    <a:cubicBezTo>
                      <a:pt x="0" y="18"/>
                      <a:pt x="0" y="422"/>
                      <a:pt x="289" y="451"/>
                    </a:cubicBezTo>
                    <a:lnTo>
                      <a:pt x="3248" y="451"/>
                    </a:lnTo>
                    <a:cubicBezTo>
                      <a:pt x="3257" y="452"/>
                      <a:pt x="3266" y="452"/>
                      <a:pt x="3275" y="452"/>
                    </a:cubicBezTo>
                    <a:cubicBezTo>
                      <a:pt x="3568" y="452"/>
                      <a:pt x="3572" y="1"/>
                      <a:pt x="3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7"/>
              <p:cNvSpPr/>
              <p:nvPr/>
            </p:nvSpPr>
            <p:spPr>
              <a:xfrm>
                <a:off x="3344111" y="2042104"/>
                <a:ext cx="136554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452" extrusionOk="0">
                    <a:moveTo>
                      <a:pt x="286" y="0"/>
                    </a:moveTo>
                    <a:cubicBezTo>
                      <a:pt x="1" y="0"/>
                      <a:pt x="5" y="452"/>
                      <a:pt x="298" y="452"/>
                    </a:cubicBezTo>
                    <a:cubicBezTo>
                      <a:pt x="306" y="452"/>
                      <a:pt x="315" y="451"/>
                      <a:pt x="324" y="450"/>
                    </a:cubicBezTo>
                    <a:lnTo>
                      <a:pt x="4885" y="450"/>
                    </a:lnTo>
                    <a:cubicBezTo>
                      <a:pt x="4894" y="451"/>
                      <a:pt x="4903" y="452"/>
                      <a:pt x="4912" y="452"/>
                    </a:cubicBezTo>
                    <a:cubicBezTo>
                      <a:pt x="5205" y="452"/>
                      <a:pt x="5209" y="0"/>
                      <a:pt x="4924" y="0"/>
                    </a:cubicBezTo>
                    <a:cubicBezTo>
                      <a:pt x="4911" y="0"/>
                      <a:pt x="4899" y="1"/>
                      <a:pt x="4885" y="3"/>
                    </a:cubicBezTo>
                    <a:lnTo>
                      <a:pt x="324" y="3"/>
                    </a:lnTo>
                    <a:cubicBezTo>
                      <a:pt x="311" y="1"/>
                      <a:pt x="298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7"/>
              <p:cNvSpPr/>
              <p:nvPr/>
            </p:nvSpPr>
            <p:spPr>
              <a:xfrm>
                <a:off x="3345396" y="2072041"/>
                <a:ext cx="93640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0" extrusionOk="0">
                    <a:moveTo>
                      <a:pt x="3275" y="0"/>
                    </a:moveTo>
                    <a:cubicBezTo>
                      <a:pt x="3267" y="0"/>
                      <a:pt x="3258" y="0"/>
                      <a:pt x="3249" y="1"/>
                    </a:cubicBezTo>
                    <a:lnTo>
                      <a:pt x="275" y="1"/>
                    </a:lnTo>
                    <a:cubicBezTo>
                      <a:pt x="1" y="16"/>
                      <a:pt x="1" y="434"/>
                      <a:pt x="275" y="449"/>
                    </a:cubicBezTo>
                    <a:lnTo>
                      <a:pt x="3249" y="449"/>
                    </a:lnTo>
                    <a:cubicBezTo>
                      <a:pt x="3258" y="450"/>
                      <a:pt x="3267" y="450"/>
                      <a:pt x="3275" y="450"/>
                    </a:cubicBezTo>
                    <a:cubicBezTo>
                      <a:pt x="3572" y="450"/>
                      <a:pt x="3572" y="0"/>
                      <a:pt x="3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7"/>
              <p:cNvSpPr/>
              <p:nvPr/>
            </p:nvSpPr>
            <p:spPr>
              <a:xfrm>
                <a:off x="3445904" y="2072041"/>
                <a:ext cx="34761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450" extrusionOk="0">
                    <a:moveTo>
                      <a:pt x="297" y="0"/>
                    </a:moveTo>
                    <a:cubicBezTo>
                      <a:pt x="1" y="0"/>
                      <a:pt x="1" y="450"/>
                      <a:pt x="297" y="450"/>
                    </a:cubicBezTo>
                    <a:cubicBezTo>
                      <a:pt x="306" y="450"/>
                      <a:pt x="315" y="450"/>
                      <a:pt x="324" y="449"/>
                    </a:cubicBezTo>
                    <a:lnTo>
                      <a:pt x="1002" y="449"/>
                    </a:lnTo>
                    <a:cubicBezTo>
                      <a:pt x="1012" y="450"/>
                      <a:pt x="1021" y="450"/>
                      <a:pt x="1029" y="450"/>
                    </a:cubicBezTo>
                    <a:cubicBezTo>
                      <a:pt x="1325" y="450"/>
                      <a:pt x="1325" y="0"/>
                      <a:pt x="1029" y="0"/>
                    </a:cubicBezTo>
                    <a:cubicBezTo>
                      <a:pt x="1021" y="0"/>
                      <a:pt x="1012" y="0"/>
                      <a:pt x="1002" y="1"/>
                    </a:cubicBezTo>
                    <a:lnTo>
                      <a:pt x="324" y="1"/>
                    </a:lnTo>
                    <a:cubicBezTo>
                      <a:pt x="315" y="0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9" name="Google Shape;1299;p37"/>
          <p:cNvGrpSpPr/>
          <p:nvPr/>
        </p:nvGrpSpPr>
        <p:grpSpPr>
          <a:xfrm>
            <a:off x="6978887" y="1401448"/>
            <a:ext cx="936300" cy="936300"/>
            <a:chOff x="7620484" y="1371712"/>
            <a:chExt cx="936300" cy="936300"/>
          </a:xfrm>
        </p:grpSpPr>
        <p:sp>
          <p:nvSpPr>
            <p:cNvPr id="1300" name="Google Shape;1300;p37"/>
            <p:cNvSpPr/>
            <p:nvPr/>
          </p:nvSpPr>
          <p:spPr>
            <a:xfrm>
              <a:off x="7620484" y="1371712"/>
              <a:ext cx="936300" cy="936300"/>
            </a:xfrm>
            <a:prstGeom prst="ellipse">
              <a:avLst/>
            </a:prstGeom>
            <a:solidFill>
              <a:srgbClr val="B22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1" name="Google Shape;1301;p37"/>
            <p:cNvGrpSpPr/>
            <p:nvPr/>
          </p:nvGrpSpPr>
          <p:grpSpPr>
            <a:xfrm>
              <a:off x="7810074" y="1581072"/>
              <a:ext cx="557113" cy="517585"/>
              <a:chOff x="7526242" y="1522968"/>
              <a:chExt cx="357652" cy="3322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7589814" y="1531304"/>
                <a:ext cx="187726" cy="323939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12357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11505"/>
                    </a:lnTo>
                    <a:cubicBezTo>
                      <a:pt x="1" y="11981"/>
                      <a:pt x="376" y="12357"/>
                      <a:pt x="852" y="12357"/>
                    </a:cubicBezTo>
                    <a:lnTo>
                      <a:pt x="6309" y="12357"/>
                    </a:lnTo>
                    <a:cubicBezTo>
                      <a:pt x="6785" y="12357"/>
                      <a:pt x="7161" y="11981"/>
                      <a:pt x="7161" y="11505"/>
                    </a:cubicBez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7589814" y="1531304"/>
                <a:ext cx="187726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0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2050"/>
                    </a:lnTo>
                    <a:lnTo>
                      <a:pt x="7161" y="2050"/>
                    </a:ln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7"/>
              <p:cNvSpPr/>
              <p:nvPr/>
            </p:nvSpPr>
            <p:spPr>
              <a:xfrm>
                <a:off x="7739292" y="1531304"/>
                <a:ext cx="38248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0" extrusionOk="0">
                    <a:moveTo>
                      <a:pt x="1" y="0"/>
                    </a:moveTo>
                    <a:cubicBezTo>
                      <a:pt x="463" y="0"/>
                      <a:pt x="852" y="375"/>
                      <a:pt x="852" y="852"/>
                    </a:cubicBezTo>
                    <a:lnTo>
                      <a:pt x="852" y="2050"/>
                    </a:lnTo>
                    <a:lnTo>
                      <a:pt x="1459" y="2050"/>
                    </a:lnTo>
                    <a:lnTo>
                      <a:pt x="1459" y="852"/>
                    </a:lnTo>
                    <a:cubicBezTo>
                      <a:pt x="1459" y="375"/>
                      <a:pt x="1083" y="0"/>
                      <a:pt x="6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7"/>
              <p:cNvSpPr/>
              <p:nvPr/>
            </p:nvSpPr>
            <p:spPr>
              <a:xfrm>
                <a:off x="7590207" y="1801476"/>
                <a:ext cx="187726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1" extrusionOk="0">
                    <a:moveTo>
                      <a:pt x="0" y="1"/>
                    </a:moveTo>
                    <a:lnTo>
                      <a:pt x="0" y="1199"/>
                    </a:lnTo>
                    <a:cubicBezTo>
                      <a:pt x="0" y="1675"/>
                      <a:pt x="375" y="2051"/>
                      <a:pt x="852" y="2051"/>
                    </a:cubicBezTo>
                    <a:lnTo>
                      <a:pt x="6308" y="2051"/>
                    </a:lnTo>
                    <a:cubicBezTo>
                      <a:pt x="6770" y="2051"/>
                      <a:pt x="7160" y="1675"/>
                      <a:pt x="7160" y="1199"/>
                    </a:cubicBezTo>
                    <a:lnTo>
                      <a:pt x="71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7739292" y="1801476"/>
                <a:ext cx="38248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1" extrusionOk="0">
                    <a:moveTo>
                      <a:pt x="838" y="1"/>
                    </a:moveTo>
                    <a:lnTo>
                      <a:pt x="852" y="1199"/>
                    </a:lnTo>
                    <a:cubicBezTo>
                      <a:pt x="852" y="1675"/>
                      <a:pt x="463" y="2051"/>
                      <a:pt x="1" y="2051"/>
                    </a:cubicBezTo>
                    <a:lnTo>
                      <a:pt x="607" y="2051"/>
                    </a:lnTo>
                    <a:cubicBezTo>
                      <a:pt x="1040" y="2051"/>
                      <a:pt x="1401" y="1733"/>
                      <a:pt x="1459" y="1300"/>
                    </a:cubicBezTo>
                    <a:cubicBezTo>
                      <a:pt x="1459" y="1271"/>
                      <a:pt x="1459" y="1228"/>
                      <a:pt x="1459" y="1214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7678001" y="1625521"/>
                <a:ext cx="205893" cy="135112"/>
              </a:xfrm>
              <a:custGeom>
                <a:avLst/>
                <a:gdLst/>
                <a:ahLst/>
                <a:cxnLst/>
                <a:rect l="l" t="t" r="r" b="b"/>
                <a:pathLst>
                  <a:path w="7854" h="5154" extrusionOk="0">
                    <a:moveTo>
                      <a:pt x="419" y="1"/>
                    </a:moveTo>
                    <a:cubicBezTo>
                      <a:pt x="188" y="1"/>
                      <a:pt x="0" y="188"/>
                      <a:pt x="0" y="419"/>
                    </a:cubicBezTo>
                    <a:lnTo>
                      <a:pt x="0" y="4735"/>
                    </a:lnTo>
                    <a:cubicBezTo>
                      <a:pt x="0" y="4966"/>
                      <a:pt x="188" y="5154"/>
                      <a:pt x="419" y="5154"/>
                    </a:cubicBezTo>
                    <a:lnTo>
                      <a:pt x="7420" y="5154"/>
                    </a:lnTo>
                    <a:cubicBezTo>
                      <a:pt x="7651" y="5154"/>
                      <a:pt x="7853" y="4966"/>
                      <a:pt x="7853" y="4735"/>
                    </a:cubicBezTo>
                    <a:lnTo>
                      <a:pt x="7853" y="419"/>
                    </a:lnTo>
                    <a:cubicBezTo>
                      <a:pt x="7853" y="188"/>
                      <a:pt x="7651" y="1"/>
                      <a:pt x="74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7"/>
              <p:cNvSpPr/>
              <p:nvPr/>
            </p:nvSpPr>
            <p:spPr>
              <a:xfrm>
                <a:off x="7782809" y="1648223"/>
                <a:ext cx="55287" cy="472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03" extrusionOk="0">
                    <a:moveTo>
                      <a:pt x="1199" y="1"/>
                    </a:moveTo>
                    <a:cubicBezTo>
                      <a:pt x="405" y="1"/>
                      <a:pt x="1" y="968"/>
                      <a:pt x="564" y="1531"/>
                    </a:cubicBezTo>
                    <a:cubicBezTo>
                      <a:pt x="747" y="1719"/>
                      <a:pt x="974" y="1803"/>
                      <a:pt x="1198" y="1803"/>
                    </a:cubicBezTo>
                    <a:cubicBezTo>
                      <a:pt x="1661" y="1803"/>
                      <a:pt x="2108" y="1441"/>
                      <a:pt x="2108" y="896"/>
                    </a:cubicBezTo>
                    <a:cubicBezTo>
                      <a:pt x="2108" y="390"/>
                      <a:pt x="1704" y="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7"/>
              <p:cNvSpPr/>
              <p:nvPr/>
            </p:nvSpPr>
            <p:spPr>
              <a:xfrm>
                <a:off x="7701464" y="1649351"/>
                <a:ext cx="65852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705" extrusionOk="0">
                    <a:moveTo>
                      <a:pt x="419" y="1"/>
                    </a:moveTo>
                    <a:cubicBezTo>
                      <a:pt x="188" y="1"/>
                      <a:pt x="0" y="189"/>
                      <a:pt x="0" y="420"/>
                    </a:cubicBezTo>
                    <a:lnTo>
                      <a:pt x="0" y="1286"/>
                    </a:lnTo>
                    <a:cubicBezTo>
                      <a:pt x="0" y="1517"/>
                      <a:pt x="188" y="1704"/>
                      <a:pt x="419" y="1704"/>
                    </a:cubicBezTo>
                    <a:lnTo>
                      <a:pt x="2093" y="1704"/>
                    </a:lnTo>
                    <a:cubicBezTo>
                      <a:pt x="2324" y="1704"/>
                      <a:pt x="2512" y="1517"/>
                      <a:pt x="2512" y="1286"/>
                    </a:cubicBezTo>
                    <a:lnTo>
                      <a:pt x="2512" y="420"/>
                    </a:lnTo>
                    <a:cubicBezTo>
                      <a:pt x="2512" y="189"/>
                      <a:pt x="2324" y="1"/>
                      <a:pt x="20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7"/>
              <p:cNvSpPr/>
              <p:nvPr/>
            </p:nvSpPr>
            <p:spPr>
              <a:xfrm>
                <a:off x="7526242" y="1522968"/>
                <a:ext cx="114691" cy="98201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746" extrusionOk="0">
                    <a:moveTo>
                      <a:pt x="2498" y="1"/>
                    </a:moveTo>
                    <a:cubicBezTo>
                      <a:pt x="838" y="1"/>
                      <a:pt x="1" y="2007"/>
                      <a:pt x="1170" y="3191"/>
                    </a:cubicBezTo>
                    <a:cubicBezTo>
                      <a:pt x="1553" y="3574"/>
                      <a:pt x="2023" y="3745"/>
                      <a:pt x="2485" y="3745"/>
                    </a:cubicBezTo>
                    <a:cubicBezTo>
                      <a:pt x="3450" y="3745"/>
                      <a:pt x="4375" y="2996"/>
                      <a:pt x="4375" y="1863"/>
                    </a:cubicBezTo>
                    <a:cubicBezTo>
                      <a:pt x="4375" y="838"/>
                      <a:pt x="3537" y="1"/>
                      <a:pt x="2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7"/>
              <p:cNvSpPr/>
              <p:nvPr/>
            </p:nvSpPr>
            <p:spPr>
              <a:xfrm>
                <a:off x="7584151" y="1522968"/>
                <a:ext cx="58669" cy="9791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735" extrusionOk="0">
                    <a:moveTo>
                      <a:pt x="289" y="1"/>
                    </a:moveTo>
                    <a:cubicBezTo>
                      <a:pt x="188" y="1"/>
                      <a:pt x="101" y="1"/>
                      <a:pt x="0" y="15"/>
                    </a:cubicBezTo>
                    <a:cubicBezTo>
                      <a:pt x="910" y="159"/>
                      <a:pt x="1574" y="953"/>
                      <a:pt x="1574" y="1863"/>
                    </a:cubicBezTo>
                    <a:cubicBezTo>
                      <a:pt x="1574" y="2787"/>
                      <a:pt x="910" y="3566"/>
                      <a:pt x="0" y="3710"/>
                    </a:cubicBezTo>
                    <a:cubicBezTo>
                      <a:pt x="102" y="3727"/>
                      <a:pt x="203" y="3735"/>
                      <a:pt x="302" y="3735"/>
                    </a:cubicBezTo>
                    <a:cubicBezTo>
                      <a:pt x="1262" y="3735"/>
                      <a:pt x="2087" y="3002"/>
                      <a:pt x="2166" y="2022"/>
                    </a:cubicBezTo>
                    <a:cubicBezTo>
                      <a:pt x="2238" y="924"/>
                      <a:pt x="138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7"/>
              <p:cNvSpPr/>
              <p:nvPr/>
            </p:nvSpPr>
            <p:spPr>
              <a:xfrm>
                <a:off x="7570467" y="1556471"/>
                <a:ext cx="43255" cy="3048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163" extrusionOk="0">
                    <a:moveTo>
                      <a:pt x="1369" y="0"/>
                    </a:moveTo>
                    <a:cubicBezTo>
                      <a:pt x="1321" y="0"/>
                      <a:pt x="1272" y="19"/>
                      <a:pt x="1230" y="65"/>
                    </a:cubicBezTo>
                    <a:lnTo>
                      <a:pt x="667" y="686"/>
                    </a:lnTo>
                    <a:lnTo>
                      <a:pt x="421" y="368"/>
                    </a:lnTo>
                    <a:cubicBezTo>
                      <a:pt x="376" y="319"/>
                      <a:pt x="323" y="299"/>
                      <a:pt x="272" y="299"/>
                    </a:cubicBezTo>
                    <a:cubicBezTo>
                      <a:pt x="128" y="299"/>
                      <a:pt x="1" y="464"/>
                      <a:pt x="118" y="614"/>
                    </a:cubicBezTo>
                    <a:lnTo>
                      <a:pt x="508" y="1090"/>
                    </a:lnTo>
                    <a:cubicBezTo>
                      <a:pt x="537" y="1133"/>
                      <a:pt x="594" y="1162"/>
                      <a:pt x="652" y="1162"/>
                    </a:cubicBezTo>
                    <a:cubicBezTo>
                      <a:pt x="710" y="1162"/>
                      <a:pt x="753" y="1148"/>
                      <a:pt x="796" y="1104"/>
                    </a:cubicBezTo>
                    <a:lnTo>
                      <a:pt x="1518" y="325"/>
                    </a:lnTo>
                    <a:cubicBezTo>
                      <a:pt x="1649" y="183"/>
                      <a:pt x="1516" y="0"/>
                      <a:pt x="1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13" name="Google Shape;1313;p37"/>
          <p:cNvCxnSpPr>
            <a:stCxn id="1274" idx="6"/>
            <a:endCxn id="1261" idx="2"/>
          </p:cNvCxnSpPr>
          <p:nvPr/>
        </p:nvCxnSpPr>
        <p:spPr>
          <a:xfrm rot="10800000" flipH="1">
            <a:off x="2095183" y="1869476"/>
            <a:ext cx="1970700" cy="24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14" name="Google Shape;1314;p37"/>
          <p:cNvCxnSpPr>
            <a:stCxn id="1261" idx="6"/>
            <a:endCxn id="1300" idx="2"/>
          </p:cNvCxnSpPr>
          <p:nvPr/>
        </p:nvCxnSpPr>
        <p:spPr>
          <a:xfrm>
            <a:off x="5002248" y="1869598"/>
            <a:ext cx="1976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15" name="Google Shape;1315;p37"/>
          <p:cNvSpPr/>
          <p:nvPr/>
        </p:nvSpPr>
        <p:spPr>
          <a:xfrm>
            <a:off x="3926569" y="1823482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7"/>
          <p:cNvSpPr/>
          <p:nvPr/>
        </p:nvSpPr>
        <p:spPr>
          <a:xfrm>
            <a:off x="6855541" y="1821148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7"/>
          <p:cNvSpPr txBox="1"/>
          <p:nvPr/>
        </p:nvSpPr>
        <p:spPr>
          <a:xfrm>
            <a:off x="6973559" y="2430807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및 개발</a:t>
            </a:r>
            <a:endParaRPr/>
          </a:p>
        </p:txBody>
      </p:sp>
      <p:sp>
        <p:nvSpPr>
          <p:cNvPr id="1318" name="Google Shape;1318;p37"/>
          <p:cNvSpPr txBox="1"/>
          <p:nvPr/>
        </p:nvSpPr>
        <p:spPr>
          <a:xfrm>
            <a:off x="832429" y="2493687"/>
            <a:ext cx="21220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수집과 문제 분석</a:t>
            </a:r>
            <a:endParaRPr/>
          </a:p>
        </p:txBody>
      </p:sp>
      <p:sp>
        <p:nvSpPr>
          <p:cNvPr id="1319" name="Google Shape;1319;p37"/>
          <p:cNvSpPr txBox="1"/>
          <p:nvPr/>
        </p:nvSpPr>
        <p:spPr>
          <a:xfrm>
            <a:off x="657412" y="3141460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서비스 중인 다른 웹사이트 분석</a:t>
            </a:r>
            <a:endParaRPr/>
          </a:p>
        </p:txBody>
      </p:sp>
      <p:sp>
        <p:nvSpPr>
          <p:cNvPr id="1320" name="Google Shape;1320;p37"/>
          <p:cNvSpPr txBox="1"/>
          <p:nvPr/>
        </p:nvSpPr>
        <p:spPr>
          <a:xfrm>
            <a:off x="629857" y="3596674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기존 서비스의 문제점과 해결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7"/>
          <p:cNvSpPr txBox="1"/>
          <p:nvPr/>
        </p:nvSpPr>
        <p:spPr>
          <a:xfrm>
            <a:off x="4050221" y="2436678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분석</a:t>
            </a:r>
            <a:endParaRPr/>
          </a:p>
        </p:txBody>
      </p:sp>
      <p:sp>
        <p:nvSpPr>
          <p:cNvPr id="1322" name="Google Shape;1322;p37"/>
          <p:cNvSpPr txBox="1"/>
          <p:nvPr/>
        </p:nvSpPr>
        <p:spPr>
          <a:xfrm>
            <a:off x="3514422" y="3138409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이용자에게 필요한 디자인 분석</a:t>
            </a:r>
            <a:endParaRPr/>
          </a:p>
        </p:txBody>
      </p:sp>
      <p:sp>
        <p:nvSpPr>
          <p:cNvPr id="1323" name="Google Shape;1323;p37"/>
          <p:cNvSpPr txBox="1"/>
          <p:nvPr/>
        </p:nvSpPr>
        <p:spPr>
          <a:xfrm>
            <a:off x="3514422" y="3601507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7"/>
          <p:cNvSpPr txBox="1"/>
          <p:nvPr/>
        </p:nvSpPr>
        <p:spPr>
          <a:xfrm>
            <a:off x="6344151" y="3132393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필요한 주 기능을 위주로 한 서비스 제공</a:t>
            </a:r>
            <a:endParaRPr/>
          </a:p>
        </p:txBody>
      </p:sp>
      <p:sp>
        <p:nvSpPr>
          <p:cNvPr id="1325" name="Google Shape;1325;p37"/>
          <p:cNvSpPr txBox="1"/>
          <p:nvPr/>
        </p:nvSpPr>
        <p:spPr>
          <a:xfrm>
            <a:off x="6344151" y="3601507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쪽지함을 통한 의사소통 기능 제공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7"/>
          <p:cNvSpPr txBox="1"/>
          <p:nvPr/>
        </p:nvSpPr>
        <p:spPr>
          <a:xfrm>
            <a:off x="6344150" y="4070621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달력을 활용한 일정 공유 기능 (예정)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7"/>
          <p:cNvSpPr txBox="1"/>
          <p:nvPr/>
        </p:nvSpPr>
        <p:spPr>
          <a:xfrm>
            <a:off x="619305" y="3859003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방안 모색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WN HALL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CAF7"/>
      </a:accent1>
      <a:accent2>
        <a:srgbClr val="EB573D"/>
      </a:accent2>
      <a:accent3>
        <a:srgbClr val="5FA4AB"/>
      </a:accent3>
      <a:accent4>
        <a:srgbClr val="051934"/>
      </a:accent4>
      <a:accent5>
        <a:srgbClr val="F8C379"/>
      </a:accent5>
      <a:accent6>
        <a:srgbClr val="FA977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Office PowerPoint</Application>
  <PresentationFormat>화면 슬라이드 쇼(16:9)</PresentationFormat>
  <Paragraphs>538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Righteous</vt:lpstr>
      <vt:lpstr>Arial</vt:lpstr>
      <vt:lpstr>Open Sans</vt:lpstr>
      <vt:lpstr>Malgun Gothic</vt:lpstr>
      <vt:lpstr>TOWN HALL BUSINESS PLAN</vt:lpstr>
      <vt:lpstr>SIGNME</vt:lpstr>
      <vt:lpstr>목차</vt:lpstr>
      <vt:lpstr>PowerPoint 프레젠테이션</vt:lpstr>
      <vt:lpstr>OUR TEAM</vt:lpstr>
      <vt:lpstr>개요</vt:lpstr>
      <vt:lpstr>주 제</vt:lpstr>
      <vt:lpstr>전자결재 시스템</vt:lpstr>
      <vt:lpstr>비대면 서비스의 확장</vt:lpstr>
      <vt:lpstr>프로젝트 절차</vt:lpstr>
      <vt:lpstr>프로젝트 수행 일정</vt:lpstr>
      <vt:lpstr>PowerPoint 프레젠테이션</vt:lpstr>
      <vt:lpstr>기능 설계</vt:lpstr>
      <vt:lpstr>기능 설계</vt:lpstr>
      <vt:lpstr>PowerPoint 프레젠테이션</vt:lpstr>
      <vt:lpstr>디자인 설계</vt:lpstr>
      <vt:lpstr>디자인 설계</vt:lpstr>
      <vt:lpstr>차별화 전략</vt:lpstr>
      <vt:lpstr>벤치마킹 사이트</vt:lpstr>
      <vt:lpstr>PowerPoint 프레젠테이션</vt:lpstr>
      <vt:lpstr>PowerPoint 프레젠테이션</vt:lpstr>
      <vt:lpstr>기술 아키텍처</vt:lpstr>
      <vt:lpstr>개발 환경</vt:lpstr>
      <vt:lpstr>제어 흐름도</vt:lpstr>
      <vt:lpstr>시스템 구성도</vt:lpstr>
      <vt:lpstr>메뉴 구조도</vt:lpstr>
      <vt:lpstr>프로젝트 모델링</vt:lpstr>
      <vt:lpstr>요구사항 정의</vt:lpstr>
      <vt:lpstr>PowerPoint 프레젠테이션</vt:lpstr>
      <vt:lpstr>시퀀스 다이어그램</vt:lpstr>
      <vt:lpstr>ERD</vt:lpstr>
      <vt:lpstr>06</vt:lpstr>
      <vt:lpstr>화면 구성 - 메인 메뉴</vt:lpstr>
      <vt:lpstr>화면 구성 - 메인 메뉴</vt:lpstr>
      <vt:lpstr>화면 구성 - 로그인</vt:lpstr>
      <vt:lpstr>화면 구성 - 내 정보 </vt:lpstr>
      <vt:lpstr>화면 구성 - 문서 결재</vt:lpstr>
      <vt:lpstr>화면 구성 - 문서 결재</vt:lpstr>
      <vt:lpstr>화면 구성 - 문서 결재</vt:lpstr>
      <vt:lpstr>화면 구성 - 문서 결재</vt:lpstr>
      <vt:lpstr>화면 구성 - 문서 작성</vt:lpstr>
      <vt:lpstr>화면 구성 - 게시판</vt:lpstr>
      <vt:lpstr>화면 구성 - 관리자 메뉴</vt:lpstr>
      <vt:lpstr>기능 활용</vt:lpstr>
      <vt:lpstr>프로젝트 시연</vt:lpstr>
      <vt:lpstr>추가 개선 사항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SIGNME</dc:title>
  <dc:creator>admin</dc:creator>
  <cp:lastModifiedBy>admin</cp:lastModifiedBy>
  <cp:revision>1</cp:revision>
  <dcterms:modified xsi:type="dcterms:W3CDTF">2021-06-08T12:03:46Z</dcterms:modified>
</cp:coreProperties>
</file>